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2" r:id="rId6"/>
    <p:sldId id="263" r:id="rId7"/>
    <p:sldId id="264" r:id="rId8"/>
    <p:sldId id="266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01880B-7E39-4344-B198-50D579598A8C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22A761-A592-48FE-B35D-16906C7A21B4}">
      <dgm:prSet phldrT="[Tekst]"/>
      <dgm:spPr/>
      <dgm:t>
        <a:bodyPr/>
        <a:lstStyle/>
        <a:p>
          <a:r>
            <a:rPr lang="pl-PL" dirty="0"/>
            <a:t>Struktura organizacyjna</a:t>
          </a:r>
        </a:p>
      </dgm:t>
    </dgm:pt>
    <dgm:pt modelId="{B599C7C9-C021-4795-9E43-687ADF997A86}" type="parTrans" cxnId="{02163115-E63C-46FC-B052-8419875A27A4}">
      <dgm:prSet/>
      <dgm:spPr/>
      <dgm:t>
        <a:bodyPr/>
        <a:lstStyle/>
        <a:p>
          <a:endParaRPr lang="pl-PL"/>
        </a:p>
      </dgm:t>
    </dgm:pt>
    <dgm:pt modelId="{ABEA2A52-08D0-429E-9734-81F9D3717F96}" type="sibTrans" cxnId="{02163115-E63C-46FC-B052-8419875A27A4}">
      <dgm:prSet/>
      <dgm:spPr/>
      <dgm:t>
        <a:bodyPr/>
        <a:lstStyle/>
        <a:p>
          <a:endParaRPr lang="pl-PL"/>
        </a:p>
      </dgm:t>
    </dgm:pt>
    <dgm:pt modelId="{CEFB0A69-E448-4E7E-93D4-2D4D4717561D}">
      <dgm:prSet phldrT="[Tekst]"/>
      <dgm:spPr/>
      <dgm:t>
        <a:bodyPr/>
        <a:lstStyle/>
        <a:p>
          <a:r>
            <a:rPr lang="pl-PL" dirty="0"/>
            <a:t>Technologie wspierające</a:t>
          </a:r>
        </a:p>
      </dgm:t>
    </dgm:pt>
    <dgm:pt modelId="{1683610D-950F-443D-BD56-BEA68F835436}" type="parTrans" cxnId="{CC9BE9B8-62D6-48F3-875A-0479165270A4}">
      <dgm:prSet/>
      <dgm:spPr/>
      <dgm:t>
        <a:bodyPr/>
        <a:lstStyle/>
        <a:p>
          <a:endParaRPr lang="pl-PL"/>
        </a:p>
      </dgm:t>
    </dgm:pt>
    <dgm:pt modelId="{5041BB5E-4603-4E2E-A4AA-A67BCEF475B1}" type="sibTrans" cxnId="{CC9BE9B8-62D6-48F3-875A-0479165270A4}">
      <dgm:prSet/>
      <dgm:spPr/>
      <dgm:t>
        <a:bodyPr/>
        <a:lstStyle/>
        <a:p>
          <a:endParaRPr lang="pl-PL"/>
        </a:p>
      </dgm:t>
    </dgm:pt>
    <dgm:pt modelId="{E09F72A6-324C-4B3C-A8A9-93A05A9E19DF}">
      <dgm:prSet/>
      <dgm:spPr/>
      <dgm:t>
        <a:bodyPr/>
        <a:lstStyle/>
        <a:p>
          <a:r>
            <a:rPr lang="pl-PL" dirty="0"/>
            <a:t>Architektura</a:t>
          </a:r>
        </a:p>
      </dgm:t>
    </dgm:pt>
    <dgm:pt modelId="{3D8077C8-48CF-44AA-99B4-C6EBC3438D43}" type="parTrans" cxnId="{DFE2BEE9-5A97-4A94-B23F-1A5E5D579083}">
      <dgm:prSet/>
      <dgm:spPr/>
      <dgm:t>
        <a:bodyPr/>
        <a:lstStyle/>
        <a:p>
          <a:endParaRPr lang="pl-PL"/>
        </a:p>
      </dgm:t>
    </dgm:pt>
    <dgm:pt modelId="{846DD299-9E6E-41E5-9F21-EB66226A2BA2}" type="sibTrans" cxnId="{DFE2BEE9-5A97-4A94-B23F-1A5E5D579083}">
      <dgm:prSet/>
      <dgm:spPr/>
      <dgm:t>
        <a:bodyPr/>
        <a:lstStyle/>
        <a:p>
          <a:endParaRPr lang="pl-PL"/>
        </a:p>
      </dgm:t>
    </dgm:pt>
    <dgm:pt modelId="{9DE8837A-138F-46F5-B369-9685793CBC48}">
      <dgm:prSet/>
      <dgm:spPr/>
      <dgm:t>
        <a:bodyPr/>
        <a:lstStyle/>
        <a:p>
          <a:r>
            <a:rPr lang="pl-PL" dirty="0"/>
            <a:t>Procedury</a:t>
          </a:r>
        </a:p>
      </dgm:t>
    </dgm:pt>
    <dgm:pt modelId="{77120C5C-5509-433A-AB41-44E479F8F688}" type="parTrans" cxnId="{A1C5F6B3-FA11-445D-800D-592364680E7D}">
      <dgm:prSet/>
      <dgm:spPr/>
      <dgm:t>
        <a:bodyPr/>
        <a:lstStyle/>
        <a:p>
          <a:endParaRPr lang="pl-PL"/>
        </a:p>
      </dgm:t>
    </dgm:pt>
    <dgm:pt modelId="{216F0AEF-9002-4A93-9AFA-E4ECD3A4DB91}" type="sibTrans" cxnId="{A1C5F6B3-FA11-445D-800D-592364680E7D}">
      <dgm:prSet/>
      <dgm:spPr/>
      <dgm:t>
        <a:bodyPr/>
        <a:lstStyle/>
        <a:p>
          <a:endParaRPr lang="pl-PL"/>
        </a:p>
      </dgm:t>
    </dgm:pt>
    <dgm:pt modelId="{FF409F73-D40E-4457-97EC-1CC0E011D009}">
      <dgm:prSet/>
      <dgm:spPr/>
      <dgm:t>
        <a:bodyPr/>
        <a:lstStyle/>
        <a:p>
          <a:r>
            <a:rPr lang="pl-PL"/>
            <a:t>Wsparcie edukacyjne</a:t>
          </a:r>
          <a:endParaRPr lang="pl-PL" dirty="0"/>
        </a:p>
      </dgm:t>
    </dgm:pt>
    <dgm:pt modelId="{CDF02B1F-61B0-459A-954E-52755CF235CA}" type="parTrans" cxnId="{9E439D51-421D-40FE-BDF7-BB4C7CD36CAD}">
      <dgm:prSet/>
      <dgm:spPr/>
      <dgm:t>
        <a:bodyPr/>
        <a:lstStyle/>
        <a:p>
          <a:endParaRPr lang="pl-PL"/>
        </a:p>
      </dgm:t>
    </dgm:pt>
    <dgm:pt modelId="{F1B6F120-B949-4C56-9EAA-464E3A2576BC}" type="sibTrans" cxnId="{9E439D51-421D-40FE-BDF7-BB4C7CD36CAD}">
      <dgm:prSet/>
      <dgm:spPr/>
      <dgm:t>
        <a:bodyPr/>
        <a:lstStyle/>
        <a:p>
          <a:endParaRPr lang="pl-PL"/>
        </a:p>
      </dgm:t>
    </dgm:pt>
    <dgm:pt modelId="{D483F11B-454D-4E7A-803A-358029432FE4}">
      <dgm:prSet/>
      <dgm:spPr/>
      <dgm:t>
        <a:bodyPr/>
        <a:lstStyle/>
        <a:p>
          <a:r>
            <a:rPr lang="pl-PL" dirty="0"/>
            <a:t>Szkolenia podnoszące świadomość</a:t>
          </a:r>
        </a:p>
      </dgm:t>
    </dgm:pt>
    <dgm:pt modelId="{0C42D151-E838-4B85-AE68-C71EF5B5A1F8}" type="parTrans" cxnId="{F8C5D233-0664-497C-833B-3A4B368A1FA3}">
      <dgm:prSet/>
      <dgm:spPr/>
      <dgm:t>
        <a:bodyPr/>
        <a:lstStyle/>
        <a:p>
          <a:endParaRPr lang="pl-PL"/>
        </a:p>
      </dgm:t>
    </dgm:pt>
    <dgm:pt modelId="{1AEC9B69-DD59-46DC-A68E-AF3F8F2C4EAF}" type="sibTrans" cxnId="{F8C5D233-0664-497C-833B-3A4B368A1FA3}">
      <dgm:prSet/>
      <dgm:spPr/>
      <dgm:t>
        <a:bodyPr/>
        <a:lstStyle/>
        <a:p>
          <a:endParaRPr lang="pl-PL"/>
        </a:p>
      </dgm:t>
    </dgm:pt>
    <dgm:pt modelId="{00DC4C24-6A26-4F74-8839-FECD8B147D6F}" type="pres">
      <dgm:prSet presAssocID="{6601880B-7E39-4344-B198-50D579598A8C}" presName="linear" presStyleCnt="0">
        <dgm:presLayoutVars>
          <dgm:animLvl val="lvl"/>
          <dgm:resizeHandles val="exact"/>
        </dgm:presLayoutVars>
      </dgm:prSet>
      <dgm:spPr/>
    </dgm:pt>
    <dgm:pt modelId="{B94C04C0-6923-475B-93D3-37494B99E49B}" type="pres">
      <dgm:prSet presAssocID="{5922A761-A592-48FE-B35D-16906C7A21B4}" presName="parentText" presStyleLbl="node1" presStyleIdx="0" presStyleCnt="6" custLinFactNeighborX="353" custLinFactNeighborY="35238">
        <dgm:presLayoutVars>
          <dgm:chMax val="0"/>
          <dgm:bulletEnabled val="1"/>
        </dgm:presLayoutVars>
      </dgm:prSet>
      <dgm:spPr/>
    </dgm:pt>
    <dgm:pt modelId="{57F4A726-BF28-46F1-A7C9-75EAACF8406B}" type="pres">
      <dgm:prSet presAssocID="{ABEA2A52-08D0-429E-9734-81F9D3717F96}" presName="spacer" presStyleCnt="0"/>
      <dgm:spPr/>
    </dgm:pt>
    <dgm:pt modelId="{21FCE293-6FA6-4840-BEE3-105D8A11C929}" type="pres">
      <dgm:prSet presAssocID="{CEFB0A69-E448-4E7E-93D4-2D4D4717561D}" presName="parentText" presStyleLbl="node1" presStyleIdx="1" presStyleCnt="6" custLinFactY="100000" custLinFactNeighborX="353" custLinFactNeighborY="114709">
        <dgm:presLayoutVars>
          <dgm:chMax val="0"/>
          <dgm:bulletEnabled val="1"/>
        </dgm:presLayoutVars>
      </dgm:prSet>
      <dgm:spPr/>
    </dgm:pt>
    <dgm:pt modelId="{A4CBEC84-6751-4EE4-9D07-7CAD4A9DC33A}" type="pres">
      <dgm:prSet presAssocID="{5041BB5E-4603-4E2E-A4AA-A67BCEF475B1}" presName="spacer" presStyleCnt="0"/>
      <dgm:spPr/>
    </dgm:pt>
    <dgm:pt modelId="{89C77CAE-CF56-4A94-BD0C-5D17B23B3E98}" type="pres">
      <dgm:prSet presAssocID="{9DE8837A-138F-46F5-B369-9685793CBC48}" presName="parentText" presStyleLbl="node1" presStyleIdx="2" presStyleCnt="6" custLinFactY="100000" custLinFactNeighborX="353" custLinFactNeighborY="101431">
        <dgm:presLayoutVars>
          <dgm:chMax val="0"/>
          <dgm:bulletEnabled val="1"/>
        </dgm:presLayoutVars>
      </dgm:prSet>
      <dgm:spPr/>
    </dgm:pt>
    <dgm:pt modelId="{7E9F217D-68C0-4934-BFB6-813AAF454339}" type="pres">
      <dgm:prSet presAssocID="{216F0AEF-9002-4A93-9AFA-E4ECD3A4DB91}" presName="spacer" presStyleCnt="0"/>
      <dgm:spPr/>
    </dgm:pt>
    <dgm:pt modelId="{35FDED7B-6BD7-42EE-8374-38AD995BFF5F}" type="pres">
      <dgm:prSet presAssocID="{E09F72A6-324C-4B3C-A8A9-93A05A9E19DF}" presName="parentText" presStyleLbl="node1" presStyleIdx="3" presStyleCnt="6" custLinFactY="-198566" custLinFactNeighborX="738" custLinFactNeighborY="-200000">
        <dgm:presLayoutVars>
          <dgm:chMax val="0"/>
          <dgm:bulletEnabled val="1"/>
        </dgm:presLayoutVars>
      </dgm:prSet>
      <dgm:spPr/>
    </dgm:pt>
    <dgm:pt modelId="{B4211D55-CEE7-458C-8A80-871C927C58BB}" type="pres">
      <dgm:prSet presAssocID="{846DD299-9E6E-41E5-9F21-EB66226A2BA2}" presName="spacer" presStyleCnt="0"/>
      <dgm:spPr/>
    </dgm:pt>
    <dgm:pt modelId="{B0E75FFB-6187-4D23-80AA-37AF26F51124}" type="pres">
      <dgm:prSet presAssocID="{D483F11B-454D-4E7A-803A-358029432FE4}" presName="parentText" presStyleLbl="node1" presStyleIdx="4" presStyleCnt="6" custLinFactY="92620" custLinFactNeighborX="353" custLinFactNeighborY="100000">
        <dgm:presLayoutVars>
          <dgm:chMax val="0"/>
          <dgm:bulletEnabled val="1"/>
        </dgm:presLayoutVars>
      </dgm:prSet>
      <dgm:spPr/>
    </dgm:pt>
    <dgm:pt modelId="{EECDAFA3-E04C-46BB-9781-EEDAC8C69DDC}" type="pres">
      <dgm:prSet presAssocID="{1AEC9B69-DD59-46DC-A68E-AF3F8F2C4EAF}" presName="spacer" presStyleCnt="0"/>
      <dgm:spPr/>
    </dgm:pt>
    <dgm:pt modelId="{326102C1-E323-4BF1-8C44-04D9DF7BAF4C}" type="pres">
      <dgm:prSet presAssocID="{FF409F73-D40E-4457-97EC-1CC0E011D009}" presName="parentText" presStyleLbl="node1" presStyleIdx="5" presStyleCnt="6" custLinFactY="-100000" custLinFactNeighborX="-1254" custLinFactNeighborY="-130574">
        <dgm:presLayoutVars>
          <dgm:chMax val="0"/>
          <dgm:bulletEnabled val="1"/>
        </dgm:presLayoutVars>
      </dgm:prSet>
      <dgm:spPr/>
    </dgm:pt>
  </dgm:ptLst>
  <dgm:cxnLst>
    <dgm:cxn modelId="{02163115-E63C-46FC-B052-8419875A27A4}" srcId="{6601880B-7E39-4344-B198-50D579598A8C}" destId="{5922A761-A592-48FE-B35D-16906C7A21B4}" srcOrd="0" destOrd="0" parTransId="{B599C7C9-C021-4795-9E43-687ADF997A86}" sibTransId="{ABEA2A52-08D0-429E-9734-81F9D3717F96}"/>
    <dgm:cxn modelId="{A18DC417-D621-4EBB-9E35-54F63237AA75}" type="presOf" srcId="{6601880B-7E39-4344-B198-50D579598A8C}" destId="{00DC4C24-6A26-4F74-8839-FECD8B147D6F}" srcOrd="0" destOrd="0" presId="urn:microsoft.com/office/officeart/2005/8/layout/vList2"/>
    <dgm:cxn modelId="{F8C5D233-0664-497C-833B-3A4B368A1FA3}" srcId="{6601880B-7E39-4344-B198-50D579598A8C}" destId="{D483F11B-454D-4E7A-803A-358029432FE4}" srcOrd="4" destOrd="0" parTransId="{0C42D151-E838-4B85-AE68-C71EF5B5A1F8}" sibTransId="{1AEC9B69-DD59-46DC-A68E-AF3F8F2C4EAF}"/>
    <dgm:cxn modelId="{9E439D51-421D-40FE-BDF7-BB4C7CD36CAD}" srcId="{6601880B-7E39-4344-B198-50D579598A8C}" destId="{FF409F73-D40E-4457-97EC-1CC0E011D009}" srcOrd="5" destOrd="0" parTransId="{CDF02B1F-61B0-459A-954E-52755CF235CA}" sibTransId="{F1B6F120-B949-4C56-9EAA-464E3A2576BC}"/>
    <dgm:cxn modelId="{3564B57A-A8DB-44D5-A67D-0F221F6CD81E}" type="presOf" srcId="{CEFB0A69-E448-4E7E-93D4-2D4D4717561D}" destId="{21FCE293-6FA6-4840-BEE3-105D8A11C929}" srcOrd="0" destOrd="0" presId="urn:microsoft.com/office/officeart/2005/8/layout/vList2"/>
    <dgm:cxn modelId="{03476D7E-3B41-4560-95E7-BE79CF57415F}" type="presOf" srcId="{5922A761-A592-48FE-B35D-16906C7A21B4}" destId="{B94C04C0-6923-475B-93D3-37494B99E49B}" srcOrd="0" destOrd="0" presId="urn:microsoft.com/office/officeart/2005/8/layout/vList2"/>
    <dgm:cxn modelId="{8C21F8A1-5254-424C-ADFD-910C3266D6C4}" type="presOf" srcId="{9DE8837A-138F-46F5-B369-9685793CBC48}" destId="{89C77CAE-CF56-4A94-BD0C-5D17B23B3E98}" srcOrd="0" destOrd="0" presId="urn:microsoft.com/office/officeart/2005/8/layout/vList2"/>
    <dgm:cxn modelId="{10CBFBA5-4691-44EA-85C5-8CC545ED50CC}" type="presOf" srcId="{D483F11B-454D-4E7A-803A-358029432FE4}" destId="{B0E75FFB-6187-4D23-80AA-37AF26F51124}" srcOrd="0" destOrd="0" presId="urn:microsoft.com/office/officeart/2005/8/layout/vList2"/>
    <dgm:cxn modelId="{A1C5F6B3-FA11-445D-800D-592364680E7D}" srcId="{6601880B-7E39-4344-B198-50D579598A8C}" destId="{9DE8837A-138F-46F5-B369-9685793CBC48}" srcOrd="2" destOrd="0" parTransId="{77120C5C-5509-433A-AB41-44E479F8F688}" sibTransId="{216F0AEF-9002-4A93-9AFA-E4ECD3A4DB91}"/>
    <dgm:cxn modelId="{CC9BE9B8-62D6-48F3-875A-0479165270A4}" srcId="{6601880B-7E39-4344-B198-50D579598A8C}" destId="{CEFB0A69-E448-4E7E-93D4-2D4D4717561D}" srcOrd="1" destOrd="0" parTransId="{1683610D-950F-443D-BD56-BEA68F835436}" sibTransId="{5041BB5E-4603-4E2E-A4AA-A67BCEF475B1}"/>
    <dgm:cxn modelId="{002669C6-CF66-4CB3-A6ED-C9FABD7911EF}" type="presOf" srcId="{E09F72A6-324C-4B3C-A8A9-93A05A9E19DF}" destId="{35FDED7B-6BD7-42EE-8374-38AD995BFF5F}" srcOrd="0" destOrd="0" presId="urn:microsoft.com/office/officeart/2005/8/layout/vList2"/>
    <dgm:cxn modelId="{DFE2BEE9-5A97-4A94-B23F-1A5E5D579083}" srcId="{6601880B-7E39-4344-B198-50D579598A8C}" destId="{E09F72A6-324C-4B3C-A8A9-93A05A9E19DF}" srcOrd="3" destOrd="0" parTransId="{3D8077C8-48CF-44AA-99B4-C6EBC3438D43}" sibTransId="{846DD299-9E6E-41E5-9F21-EB66226A2BA2}"/>
    <dgm:cxn modelId="{675408F6-1C4E-4051-9B3A-43DECCF28D4F}" type="presOf" srcId="{FF409F73-D40E-4457-97EC-1CC0E011D009}" destId="{326102C1-E323-4BF1-8C44-04D9DF7BAF4C}" srcOrd="0" destOrd="0" presId="urn:microsoft.com/office/officeart/2005/8/layout/vList2"/>
    <dgm:cxn modelId="{C688D6C5-3E70-4F93-BF25-98C8E2DB9D15}" type="presParOf" srcId="{00DC4C24-6A26-4F74-8839-FECD8B147D6F}" destId="{B94C04C0-6923-475B-93D3-37494B99E49B}" srcOrd="0" destOrd="0" presId="urn:microsoft.com/office/officeart/2005/8/layout/vList2"/>
    <dgm:cxn modelId="{FEA993E4-BEC6-4F51-BECF-7D912F4AC3C7}" type="presParOf" srcId="{00DC4C24-6A26-4F74-8839-FECD8B147D6F}" destId="{57F4A726-BF28-46F1-A7C9-75EAACF8406B}" srcOrd="1" destOrd="0" presId="urn:microsoft.com/office/officeart/2005/8/layout/vList2"/>
    <dgm:cxn modelId="{806B6B52-FE04-4751-B4C5-260D2076487E}" type="presParOf" srcId="{00DC4C24-6A26-4F74-8839-FECD8B147D6F}" destId="{21FCE293-6FA6-4840-BEE3-105D8A11C929}" srcOrd="2" destOrd="0" presId="urn:microsoft.com/office/officeart/2005/8/layout/vList2"/>
    <dgm:cxn modelId="{6E6DEDF0-33AA-4955-B398-C59D1490E2B7}" type="presParOf" srcId="{00DC4C24-6A26-4F74-8839-FECD8B147D6F}" destId="{A4CBEC84-6751-4EE4-9D07-7CAD4A9DC33A}" srcOrd="3" destOrd="0" presId="urn:microsoft.com/office/officeart/2005/8/layout/vList2"/>
    <dgm:cxn modelId="{E5AA296B-268D-416F-9853-4FA817B7012F}" type="presParOf" srcId="{00DC4C24-6A26-4F74-8839-FECD8B147D6F}" destId="{89C77CAE-CF56-4A94-BD0C-5D17B23B3E98}" srcOrd="4" destOrd="0" presId="urn:microsoft.com/office/officeart/2005/8/layout/vList2"/>
    <dgm:cxn modelId="{15E531EB-E581-48FC-B62D-67DE0A352225}" type="presParOf" srcId="{00DC4C24-6A26-4F74-8839-FECD8B147D6F}" destId="{7E9F217D-68C0-4934-BFB6-813AAF454339}" srcOrd="5" destOrd="0" presId="urn:microsoft.com/office/officeart/2005/8/layout/vList2"/>
    <dgm:cxn modelId="{E62E2783-D350-41DA-9258-2F73E9176456}" type="presParOf" srcId="{00DC4C24-6A26-4F74-8839-FECD8B147D6F}" destId="{35FDED7B-6BD7-42EE-8374-38AD995BFF5F}" srcOrd="6" destOrd="0" presId="urn:microsoft.com/office/officeart/2005/8/layout/vList2"/>
    <dgm:cxn modelId="{22A1C8D4-E71D-4DE4-A0AB-25853247CE10}" type="presParOf" srcId="{00DC4C24-6A26-4F74-8839-FECD8B147D6F}" destId="{B4211D55-CEE7-458C-8A80-871C927C58BB}" srcOrd="7" destOrd="0" presId="urn:microsoft.com/office/officeart/2005/8/layout/vList2"/>
    <dgm:cxn modelId="{9CA63BAB-CE93-4179-AF96-734E79C7DBC9}" type="presParOf" srcId="{00DC4C24-6A26-4F74-8839-FECD8B147D6F}" destId="{B0E75FFB-6187-4D23-80AA-37AF26F51124}" srcOrd="8" destOrd="0" presId="urn:microsoft.com/office/officeart/2005/8/layout/vList2"/>
    <dgm:cxn modelId="{3D853B03-9A13-48BE-9EC3-1EADE09ECFBF}" type="presParOf" srcId="{00DC4C24-6A26-4F74-8839-FECD8B147D6F}" destId="{EECDAFA3-E04C-46BB-9781-EEDAC8C69DDC}" srcOrd="9" destOrd="0" presId="urn:microsoft.com/office/officeart/2005/8/layout/vList2"/>
    <dgm:cxn modelId="{0D79D37D-6419-4001-BB29-2E0B2228654E}" type="presParOf" srcId="{00DC4C24-6A26-4F74-8839-FECD8B147D6F}" destId="{326102C1-E323-4BF1-8C44-04D9DF7BAF4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EE690-5AB1-42C9-8E11-87BBF7AF0FA0}" type="doc">
      <dgm:prSet loTypeId="urn:microsoft.com/office/officeart/2005/8/layout/b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310455E-2F64-468A-9304-F9B3DACB8DE8}">
      <dgm:prSet phldrT="[Tekst]"/>
      <dgm:spPr/>
      <dgm:t>
        <a:bodyPr/>
        <a:lstStyle/>
        <a:p>
          <a:r>
            <a:rPr lang="pl-PL" dirty="0"/>
            <a:t>Przycisk „SOS” w toaletach dla </a:t>
          </a:r>
          <a:r>
            <a:rPr lang="pl-PL" dirty="0" err="1"/>
            <a:t>OzN</a:t>
          </a:r>
          <a:endParaRPr lang="pl-PL" dirty="0"/>
        </a:p>
      </dgm:t>
    </dgm:pt>
    <dgm:pt modelId="{FA957C24-4470-44E7-99A6-DE978B85728A}" type="parTrans" cxnId="{B27FF841-AA5E-465E-9938-206F596AF614}">
      <dgm:prSet/>
      <dgm:spPr/>
      <dgm:t>
        <a:bodyPr/>
        <a:lstStyle/>
        <a:p>
          <a:endParaRPr lang="pl-PL"/>
        </a:p>
      </dgm:t>
    </dgm:pt>
    <dgm:pt modelId="{3E0AF1A3-431D-406A-B0AF-D548768C4D99}" type="sibTrans" cxnId="{B27FF841-AA5E-465E-9938-206F596AF614}">
      <dgm:prSet/>
      <dgm:spPr/>
      <dgm:t>
        <a:bodyPr/>
        <a:lstStyle/>
        <a:p>
          <a:endParaRPr lang="pl-PL"/>
        </a:p>
      </dgm:t>
    </dgm:pt>
    <dgm:pt modelId="{8F272B36-143E-41F8-BABA-7365C3851789}">
      <dgm:prSet phldrT="[Tekst]"/>
      <dgm:spPr/>
      <dgm:t>
        <a:bodyPr/>
        <a:lstStyle/>
        <a:p>
          <a:r>
            <a:rPr lang="pl-PL" dirty="0"/>
            <a:t>Oznaczenie powierzchni szklanych</a:t>
          </a:r>
        </a:p>
      </dgm:t>
    </dgm:pt>
    <dgm:pt modelId="{03534605-C0C7-4E1A-BF0B-731DC6516F57}" type="parTrans" cxnId="{A4FA64CC-C7C0-4776-9542-12381969A685}">
      <dgm:prSet/>
      <dgm:spPr/>
      <dgm:t>
        <a:bodyPr/>
        <a:lstStyle/>
        <a:p>
          <a:endParaRPr lang="pl-PL"/>
        </a:p>
      </dgm:t>
    </dgm:pt>
    <dgm:pt modelId="{4975C112-6756-402A-BB9A-772C67F29502}" type="sibTrans" cxnId="{A4FA64CC-C7C0-4776-9542-12381969A685}">
      <dgm:prSet/>
      <dgm:spPr/>
      <dgm:t>
        <a:bodyPr/>
        <a:lstStyle/>
        <a:p>
          <a:endParaRPr lang="pl-PL"/>
        </a:p>
      </dgm:t>
    </dgm:pt>
    <dgm:pt modelId="{A06DB91B-A5C3-48C4-9012-BA8D0D16E1D4}">
      <dgm:prSet phldrT="[Tekst]"/>
      <dgm:spPr/>
      <dgm:t>
        <a:bodyPr/>
        <a:lstStyle/>
        <a:p>
          <a:r>
            <a:rPr lang="pl-PL" dirty="0"/>
            <a:t>Plan </a:t>
          </a:r>
          <a:r>
            <a:rPr lang="pl-PL" dirty="0" err="1"/>
            <a:t>tyflograficzny</a:t>
          </a:r>
          <a:r>
            <a:rPr lang="pl-PL" dirty="0"/>
            <a:t> Uczelni zewnętrzny i wewnętrzny</a:t>
          </a:r>
        </a:p>
      </dgm:t>
    </dgm:pt>
    <dgm:pt modelId="{81EACE63-120D-4E00-82C1-DD0F44F7A680}" type="parTrans" cxnId="{95B6D8F1-D60C-4274-A546-0855425AAF8E}">
      <dgm:prSet/>
      <dgm:spPr/>
      <dgm:t>
        <a:bodyPr/>
        <a:lstStyle/>
        <a:p>
          <a:endParaRPr lang="pl-PL"/>
        </a:p>
      </dgm:t>
    </dgm:pt>
    <dgm:pt modelId="{6C9CD2A0-AFDD-4895-BD53-D30797539C7D}" type="sibTrans" cxnId="{95B6D8F1-D60C-4274-A546-0855425AAF8E}">
      <dgm:prSet/>
      <dgm:spPr/>
      <dgm:t>
        <a:bodyPr/>
        <a:lstStyle/>
        <a:p>
          <a:endParaRPr lang="pl-PL"/>
        </a:p>
      </dgm:t>
    </dgm:pt>
    <dgm:pt modelId="{704FDB1A-7E48-46A9-899A-EAB871CE35F9}">
      <dgm:prSet phldrT="[Tekst]"/>
      <dgm:spPr/>
      <dgm:t>
        <a:bodyPr/>
        <a:lstStyle/>
        <a:p>
          <a:r>
            <a:rPr lang="pl-PL" dirty="0"/>
            <a:t>Oznaczenia przy klamkach dla </a:t>
          </a:r>
          <a:r>
            <a:rPr lang="pl-PL" dirty="0" err="1"/>
            <a:t>OzN</a:t>
          </a:r>
          <a:endParaRPr lang="pl-PL" dirty="0"/>
        </a:p>
      </dgm:t>
    </dgm:pt>
    <dgm:pt modelId="{0F56B324-B5DF-4069-9477-75328B6E9272}" type="parTrans" cxnId="{210376A3-7326-4A90-BE40-7B8A7EBF130B}">
      <dgm:prSet/>
      <dgm:spPr/>
      <dgm:t>
        <a:bodyPr/>
        <a:lstStyle/>
        <a:p>
          <a:endParaRPr lang="pl-PL"/>
        </a:p>
      </dgm:t>
    </dgm:pt>
    <dgm:pt modelId="{4B094F7A-402B-4000-AB32-1BD76F15FEF8}" type="sibTrans" cxnId="{210376A3-7326-4A90-BE40-7B8A7EBF130B}">
      <dgm:prSet/>
      <dgm:spPr/>
      <dgm:t>
        <a:bodyPr/>
        <a:lstStyle/>
        <a:p>
          <a:endParaRPr lang="pl-PL"/>
        </a:p>
      </dgm:t>
    </dgm:pt>
    <dgm:pt modelId="{B76CE1C7-5D27-4399-ADD4-745EEBD19D31}">
      <dgm:prSet phldrT="[Tekst]"/>
      <dgm:spPr/>
      <dgm:t>
        <a:bodyPr/>
        <a:lstStyle/>
        <a:p>
          <a:r>
            <a:rPr lang="pl-PL" dirty="0"/>
            <a:t>Rozkładana rampa podjazdowa na auli</a:t>
          </a:r>
        </a:p>
      </dgm:t>
    </dgm:pt>
    <dgm:pt modelId="{FFC4DC0D-F966-40FE-9755-00B1DEF262CE}" type="parTrans" cxnId="{34E4EB27-F5EB-45F2-A344-E44136B4E200}">
      <dgm:prSet/>
      <dgm:spPr/>
      <dgm:t>
        <a:bodyPr/>
        <a:lstStyle/>
        <a:p>
          <a:endParaRPr lang="pl-PL"/>
        </a:p>
      </dgm:t>
    </dgm:pt>
    <dgm:pt modelId="{4ACE85BF-AD3F-4171-AFD0-BA7276A0D563}" type="sibTrans" cxnId="{34E4EB27-F5EB-45F2-A344-E44136B4E200}">
      <dgm:prSet/>
      <dgm:spPr/>
      <dgm:t>
        <a:bodyPr/>
        <a:lstStyle/>
        <a:p>
          <a:endParaRPr lang="pl-PL"/>
        </a:p>
      </dgm:t>
    </dgm:pt>
    <dgm:pt modelId="{FC1FED50-545A-4CA8-B700-120B9517E78C}">
      <dgm:prSet phldrT="[Tekst]"/>
      <dgm:spPr/>
      <dgm:t>
        <a:bodyPr/>
        <a:lstStyle/>
        <a:p>
          <a:r>
            <a:rPr lang="pl-PL" dirty="0" err="1"/>
            <a:t>Infokioski</a:t>
          </a:r>
          <a:r>
            <a:rPr lang="pl-PL" dirty="0"/>
            <a:t> z funkcjonalnościami dla </a:t>
          </a:r>
          <a:r>
            <a:rPr lang="pl-PL" dirty="0" err="1"/>
            <a:t>OzN</a:t>
          </a:r>
          <a:endParaRPr lang="pl-PL" dirty="0"/>
        </a:p>
      </dgm:t>
    </dgm:pt>
    <dgm:pt modelId="{EEF5A98B-F25A-4A6A-A516-E94126593188}" type="parTrans" cxnId="{DACA52EE-AF49-4483-9944-9AF0381C6ADE}">
      <dgm:prSet/>
      <dgm:spPr/>
      <dgm:t>
        <a:bodyPr/>
        <a:lstStyle/>
        <a:p>
          <a:endParaRPr lang="pl-PL"/>
        </a:p>
      </dgm:t>
    </dgm:pt>
    <dgm:pt modelId="{CA39BD70-7985-4DC7-BDF5-01AEB70BA45B}" type="sibTrans" cxnId="{DACA52EE-AF49-4483-9944-9AF0381C6ADE}">
      <dgm:prSet/>
      <dgm:spPr/>
      <dgm:t>
        <a:bodyPr/>
        <a:lstStyle/>
        <a:p>
          <a:endParaRPr lang="pl-PL"/>
        </a:p>
      </dgm:t>
    </dgm:pt>
    <dgm:pt modelId="{608D35A7-2A24-42DC-8067-98E8175FCA43}">
      <dgm:prSet phldrT="[Tekst]"/>
      <dgm:spPr/>
      <dgm:t>
        <a:bodyPr/>
        <a:lstStyle/>
        <a:p>
          <a:r>
            <a:rPr lang="pl-PL" dirty="0"/>
            <a:t>Pętla indukcyjna</a:t>
          </a:r>
        </a:p>
      </dgm:t>
    </dgm:pt>
    <dgm:pt modelId="{5BF3760D-40CA-42FB-AE4B-1B48088C05FC}" type="parTrans" cxnId="{656F12EA-0CA6-469C-8B2D-A603E2EE7835}">
      <dgm:prSet/>
      <dgm:spPr/>
      <dgm:t>
        <a:bodyPr/>
        <a:lstStyle/>
        <a:p>
          <a:endParaRPr lang="pl-PL"/>
        </a:p>
      </dgm:t>
    </dgm:pt>
    <dgm:pt modelId="{5C3B29C9-9FC1-4173-AABA-3B698AF7AFDA}" type="sibTrans" cxnId="{656F12EA-0CA6-469C-8B2D-A603E2EE7835}">
      <dgm:prSet/>
      <dgm:spPr/>
      <dgm:t>
        <a:bodyPr/>
        <a:lstStyle/>
        <a:p>
          <a:endParaRPr lang="pl-PL"/>
        </a:p>
      </dgm:t>
    </dgm:pt>
    <dgm:pt modelId="{9CBCBA33-316A-4DCD-89DA-DFA2DB8DDC19}">
      <dgm:prSet phldrT="[Tekst]"/>
      <dgm:spPr/>
      <dgm:t>
        <a:bodyPr/>
        <a:lstStyle/>
        <a:p>
          <a:r>
            <a:rPr lang="pl-PL" dirty="0"/>
            <a:t>Sprzęty komputerowe dostosowane dla </a:t>
          </a:r>
          <a:r>
            <a:rPr lang="pl-PL" dirty="0" err="1"/>
            <a:t>OzN</a:t>
          </a:r>
          <a:endParaRPr lang="pl-PL" dirty="0"/>
        </a:p>
      </dgm:t>
    </dgm:pt>
    <dgm:pt modelId="{B26D1E31-095A-4267-8DF1-CE9AD894D47B}" type="parTrans" cxnId="{A2FBAD57-B30B-46E5-820F-8D52715E2D73}">
      <dgm:prSet/>
      <dgm:spPr/>
      <dgm:t>
        <a:bodyPr/>
        <a:lstStyle/>
        <a:p>
          <a:endParaRPr lang="pl-PL"/>
        </a:p>
      </dgm:t>
    </dgm:pt>
    <dgm:pt modelId="{248576D8-A17C-4650-A206-6EF7B09CE873}" type="sibTrans" cxnId="{A2FBAD57-B30B-46E5-820F-8D52715E2D73}">
      <dgm:prSet/>
      <dgm:spPr/>
      <dgm:t>
        <a:bodyPr/>
        <a:lstStyle/>
        <a:p>
          <a:endParaRPr lang="pl-PL"/>
        </a:p>
      </dgm:t>
    </dgm:pt>
    <dgm:pt modelId="{EC63EA84-079E-43DD-BF3B-8424BF173DA3}">
      <dgm:prSet phldrT="[Tekst]"/>
      <dgm:spPr/>
      <dgm:t>
        <a:bodyPr/>
        <a:lstStyle/>
        <a:p>
          <a:r>
            <a:rPr lang="pl-PL" dirty="0"/>
            <a:t>Inne…</a:t>
          </a:r>
        </a:p>
      </dgm:t>
    </dgm:pt>
    <dgm:pt modelId="{942CFE03-0A9A-454F-BBAA-6142D7BE7609}" type="parTrans" cxnId="{2AD1373F-87D1-477B-A46E-9ADA133E8A89}">
      <dgm:prSet/>
      <dgm:spPr/>
      <dgm:t>
        <a:bodyPr/>
        <a:lstStyle/>
        <a:p>
          <a:endParaRPr lang="pl-PL"/>
        </a:p>
      </dgm:t>
    </dgm:pt>
    <dgm:pt modelId="{7D61221B-C77F-4EFC-8477-40BF003A2834}" type="sibTrans" cxnId="{2AD1373F-87D1-477B-A46E-9ADA133E8A89}">
      <dgm:prSet/>
      <dgm:spPr/>
      <dgm:t>
        <a:bodyPr/>
        <a:lstStyle/>
        <a:p>
          <a:endParaRPr lang="pl-PL"/>
        </a:p>
      </dgm:t>
    </dgm:pt>
    <dgm:pt modelId="{D2378BFA-C73A-4EAC-83C0-8FF5A6F308B0}" type="pres">
      <dgm:prSet presAssocID="{7E9EE690-5AB1-42C9-8E11-87BBF7AF0FA0}" presName="Name0" presStyleCnt="0">
        <dgm:presLayoutVars>
          <dgm:dir/>
          <dgm:resizeHandles/>
        </dgm:presLayoutVars>
      </dgm:prSet>
      <dgm:spPr/>
    </dgm:pt>
    <dgm:pt modelId="{396C0836-4312-4DDB-A0C3-451966C2DAC7}" type="pres">
      <dgm:prSet presAssocID="{9310455E-2F64-468A-9304-F9B3DACB8DE8}" presName="compNode" presStyleCnt="0"/>
      <dgm:spPr/>
    </dgm:pt>
    <dgm:pt modelId="{075BBB87-9171-4693-93F4-0281FF1263ED}" type="pres">
      <dgm:prSet presAssocID="{9310455E-2F64-468A-9304-F9B3DACB8DE8}" presName="dummyConnPt" presStyleCnt="0"/>
      <dgm:spPr/>
    </dgm:pt>
    <dgm:pt modelId="{D7DBB67E-61FD-4D02-93ED-5DAA06B59ED2}" type="pres">
      <dgm:prSet presAssocID="{9310455E-2F64-468A-9304-F9B3DACB8DE8}" presName="node" presStyleLbl="node1" presStyleIdx="0" presStyleCnt="9">
        <dgm:presLayoutVars>
          <dgm:bulletEnabled val="1"/>
        </dgm:presLayoutVars>
      </dgm:prSet>
      <dgm:spPr/>
    </dgm:pt>
    <dgm:pt modelId="{8A9D9BF7-FE59-4F6D-B32C-9EBF470B5F21}" type="pres">
      <dgm:prSet presAssocID="{3E0AF1A3-431D-406A-B0AF-D548768C4D99}" presName="sibTrans" presStyleLbl="bgSibTrans2D1" presStyleIdx="0" presStyleCnt="8"/>
      <dgm:spPr/>
    </dgm:pt>
    <dgm:pt modelId="{8F7AC8C3-7E13-44C0-A882-3387F1D2BBAA}" type="pres">
      <dgm:prSet presAssocID="{8F272B36-143E-41F8-BABA-7365C3851789}" presName="compNode" presStyleCnt="0"/>
      <dgm:spPr/>
    </dgm:pt>
    <dgm:pt modelId="{385DF2B3-9165-4CB6-A060-CB5CE8FFE61B}" type="pres">
      <dgm:prSet presAssocID="{8F272B36-143E-41F8-BABA-7365C3851789}" presName="dummyConnPt" presStyleCnt="0"/>
      <dgm:spPr/>
    </dgm:pt>
    <dgm:pt modelId="{50355BE6-0563-46AE-9CFB-931FD5E0005B}" type="pres">
      <dgm:prSet presAssocID="{8F272B36-143E-41F8-BABA-7365C3851789}" presName="node" presStyleLbl="node1" presStyleIdx="1" presStyleCnt="9">
        <dgm:presLayoutVars>
          <dgm:bulletEnabled val="1"/>
        </dgm:presLayoutVars>
      </dgm:prSet>
      <dgm:spPr/>
    </dgm:pt>
    <dgm:pt modelId="{3A074C20-32A9-4DC5-BE2A-4BA026562AAD}" type="pres">
      <dgm:prSet presAssocID="{4975C112-6756-402A-BB9A-772C67F29502}" presName="sibTrans" presStyleLbl="bgSibTrans2D1" presStyleIdx="1" presStyleCnt="8"/>
      <dgm:spPr/>
    </dgm:pt>
    <dgm:pt modelId="{22FE7D70-9135-412A-9AA1-8F9FBC62A447}" type="pres">
      <dgm:prSet presAssocID="{A06DB91B-A5C3-48C4-9012-BA8D0D16E1D4}" presName="compNode" presStyleCnt="0"/>
      <dgm:spPr/>
    </dgm:pt>
    <dgm:pt modelId="{520744F2-EDFC-42DF-8A51-1FFF70553C08}" type="pres">
      <dgm:prSet presAssocID="{A06DB91B-A5C3-48C4-9012-BA8D0D16E1D4}" presName="dummyConnPt" presStyleCnt="0"/>
      <dgm:spPr/>
    </dgm:pt>
    <dgm:pt modelId="{E0E00BA4-7B0F-4E5E-B903-1F526BAC23A3}" type="pres">
      <dgm:prSet presAssocID="{A06DB91B-A5C3-48C4-9012-BA8D0D16E1D4}" presName="node" presStyleLbl="node1" presStyleIdx="2" presStyleCnt="9">
        <dgm:presLayoutVars>
          <dgm:bulletEnabled val="1"/>
        </dgm:presLayoutVars>
      </dgm:prSet>
      <dgm:spPr/>
    </dgm:pt>
    <dgm:pt modelId="{349A025D-EE39-4B50-92DA-EC2662D9968C}" type="pres">
      <dgm:prSet presAssocID="{6C9CD2A0-AFDD-4895-BD53-D30797539C7D}" presName="sibTrans" presStyleLbl="bgSibTrans2D1" presStyleIdx="2" presStyleCnt="8"/>
      <dgm:spPr/>
    </dgm:pt>
    <dgm:pt modelId="{22EA5132-B6E2-4B4D-BF28-C7936F835021}" type="pres">
      <dgm:prSet presAssocID="{704FDB1A-7E48-46A9-899A-EAB871CE35F9}" presName="compNode" presStyleCnt="0"/>
      <dgm:spPr/>
    </dgm:pt>
    <dgm:pt modelId="{29D55FEA-7E9D-462C-9584-E3C618E4F892}" type="pres">
      <dgm:prSet presAssocID="{704FDB1A-7E48-46A9-899A-EAB871CE35F9}" presName="dummyConnPt" presStyleCnt="0"/>
      <dgm:spPr/>
    </dgm:pt>
    <dgm:pt modelId="{75A7FC7D-CF4E-4B8F-ACBF-54291EE36575}" type="pres">
      <dgm:prSet presAssocID="{704FDB1A-7E48-46A9-899A-EAB871CE35F9}" presName="node" presStyleLbl="node1" presStyleIdx="3" presStyleCnt="9">
        <dgm:presLayoutVars>
          <dgm:bulletEnabled val="1"/>
        </dgm:presLayoutVars>
      </dgm:prSet>
      <dgm:spPr/>
    </dgm:pt>
    <dgm:pt modelId="{840B5F1C-440C-41D9-913B-DEE8DED86E5E}" type="pres">
      <dgm:prSet presAssocID="{4B094F7A-402B-4000-AB32-1BD76F15FEF8}" presName="sibTrans" presStyleLbl="bgSibTrans2D1" presStyleIdx="3" presStyleCnt="8"/>
      <dgm:spPr/>
    </dgm:pt>
    <dgm:pt modelId="{98F74E34-640C-4447-905B-ACA9E623D25D}" type="pres">
      <dgm:prSet presAssocID="{B76CE1C7-5D27-4399-ADD4-745EEBD19D31}" presName="compNode" presStyleCnt="0"/>
      <dgm:spPr/>
    </dgm:pt>
    <dgm:pt modelId="{A68D3900-B2B1-46B3-8A47-BFB8477084CA}" type="pres">
      <dgm:prSet presAssocID="{B76CE1C7-5D27-4399-ADD4-745EEBD19D31}" presName="dummyConnPt" presStyleCnt="0"/>
      <dgm:spPr/>
    </dgm:pt>
    <dgm:pt modelId="{6FACEA0C-DCBF-42F7-97FF-EDE44B7A2DFD}" type="pres">
      <dgm:prSet presAssocID="{B76CE1C7-5D27-4399-ADD4-745EEBD19D31}" presName="node" presStyleLbl="node1" presStyleIdx="4" presStyleCnt="9">
        <dgm:presLayoutVars>
          <dgm:bulletEnabled val="1"/>
        </dgm:presLayoutVars>
      </dgm:prSet>
      <dgm:spPr/>
    </dgm:pt>
    <dgm:pt modelId="{CA23AB60-231C-4F3A-B721-14D12324F9B9}" type="pres">
      <dgm:prSet presAssocID="{4ACE85BF-AD3F-4171-AFD0-BA7276A0D563}" presName="sibTrans" presStyleLbl="bgSibTrans2D1" presStyleIdx="4" presStyleCnt="8"/>
      <dgm:spPr/>
    </dgm:pt>
    <dgm:pt modelId="{EAABF12E-C181-4D7A-B886-FEF505B375AD}" type="pres">
      <dgm:prSet presAssocID="{FC1FED50-545A-4CA8-B700-120B9517E78C}" presName="compNode" presStyleCnt="0"/>
      <dgm:spPr/>
    </dgm:pt>
    <dgm:pt modelId="{422F0DFE-EE18-44A3-BE7C-4A420A35BE11}" type="pres">
      <dgm:prSet presAssocID="{FC1FED50-545A-4CA8-B700-120B9517E78C}" presName="dummyConnPt" presStyleCnt="0"/>
      <dgm:spPr/>
    </dgm:pt>
    <dgm:pt modelId="{926494D3-82CC-4360-B135-23AD0217F9FE}" type="pres">
      <dgm:prSet presAssocID="{FC1FED50-545A-4CA8-B700-120B9517E78C}" presName="node" presStyleLbl="node1" presStyleIdx="5" presStyleCnt="9">
        <dgm:presLayoutVars>
          <dgm:bulletEnabled val="1"/>
        </dgm:presLayoutVars>
      </dgm:prSet>
      <dgm:spPr/>
    </dgm:pt>
    <dgm:pt modelId="{B8DDE93F-4D36-4F33-B432-653191C4BF06}" type="pres">
      <dgm:prSet presAssocID="{CA39BD70-7985-4DC7-BDF5-01AEB70BA45B}" presName="sibTrans" presStyleLbl="bgSibTrans2D1" presStyleIdx="5" presStyleCnt="8"/>
      <dgm:spPr/>
    </dgm:pt>
    <dgm:pt modelId="{9AA87CF3-193D-4DEE-9EBE-BF8301661AFA}" type="pres">
      <dgm:prSet presAssocID="{608D35A7-2A24-42DC-8067-98E8175FCA43}" presName="compNode" presStyleCnt="0"/>
      <dgm:spPr/>
    </dgm:pt>
    <dgm:pt modelId="{5CEA5265-68DD-4F4B-86BD-9A12CE47B696}" type="pres">
      <dgm:prSet presAssocID="{608D35A7-2A24-42DC-8067-98E8175FCA43}" presName="dummyConnPt" presStyleCnt="0"/>
      <dgm:spPr/>
    </dgm:pt>
    <dgm:pt modelId="{AE6AD45F-27C4-4297-AA45-B385F300B274}" type="pres">
      <dgm:prSet presAssocID="{608D35A7-2A24-42DC-8067-98E8175FCA43}" presName="node" presStyleLbl="node1" presStyleIdx="6" presStyleCnt="9">
        <dgm:presLayoutVars>
          <dgm:bulletEnabled val="1"/>
        </dgm:presLayoutVars>
      </dgm:prSet>
      <dgm:spPr/>
    </dgm:pt>
    <dgm:pt modelId="{74A59F01-7178-4A5D-82E4-EEBD72C0012F}" type="pres">
      <dgm:prSet presAssocID="{5C3B29C9-9FC1-4173-AABA-3B698AF7AFDA}" presName="sibTrans" presStyleLbl="bgSibTrans2D1" presStyleIdx="6" presStyleCnt="8"/>
      <dgm:spPr/>
    </dgm:pt>
    <dgm:pt modelId="{9A4D0B42-682F-4CF7-8CF7-C412B9E2D978}" type="pres">
      <dgm:prSet presAssocID="{9CBCBA33-316A-4DCD-89DA-DFA2DB8DDC19}" presName="compNode" presStyleCnt="0"/>
      <dgm:spPr/>
    </dgm:pt>
    <dgm:pt modelId="{0088F263-41F2-48A4-8C55-A6BDC214E5DD}" type="pres">
      <dgm:prSet presAssocID="{9CBCBA33-316A-4DCD-89DA-DFA2DB8DDC19}" presName="dummyConnPt" presStyleCnt="0"/>
      <dgm:spPr/>
    </dgm:pt>
    <dgm:pt modelId="{D70885EC-A5AB-42F3-9E6F-C90475FD06B0}" type="pres">
      <dgm:prSet presAssocID="{9CBCBA33-316A-4DCD-89DA-DFA2DB8DDC19}" presName="node" presStyleLbl="node1" presStyleIdx="7" presStyleCnt="9">
        <dgm:presLayoutVars>
          <dgm:bulletEnabled val="1"/>
        </dgm:presLayoutVars>
      </dgm:prSet>
      <dgm:spPr/>
    </dgm:pt>
    <dgm:pt modelId="{59858557-AD54-433A-80CB-F618DF20301C}" type="pres">
      <dgm:prSet presAssocID="{248576D8-A17C-4650-A206-6EF7B09CE873}" presName="sibTrans" presStyleLbl="bgSibTrans2D1" presStyleIdx="7" presStyleCnt="8"/>
      <dgm:spPr/>
    </dgm:pt>
    <dgm:pt modelId="{DB9ACA96-A802-44C1-B551-DF013DE9157D}" type="pres">
      <dgm:prSet presAssocID="{EC63EA84-079E-43DD-BF3B-8424BF173DA3}" presName="compNode" presStyleCnt="0"/>
      <dgm:spPr/>
    </dgm:pt>
    <dgm:pt modelId="{2DBADB5F-24B9-4C77-BD5E-CE09E0C8630B}" type="pres">
      <dgm:prSet presAssocID="{EC63EA84-079E-43DD-BF3B-8424BF173DA3}" presName="dummyConnPt" presStyleCnt="0"/>
      <dgm:spPr/>
    </dgm:pt>
    <dgm:pt modelId="{72066142-A9E0-475C-9C41-A84B520AE5C3}" type="pres">
      <dgm:prSet presAssocID="{EC63EA84-079E-43DD-BF3B-8424BF173DA3}" presName="node" presStyleLbl="node1" presStyleIdx="8" presStyleCnt="9">
        <dgm:presLayoutVars>
          <dgm:bulletEnabled val="1"/>
        </dgm:presLayoutVars>
      </dgm:prSet>
      <dgm:spPr/>
    </dgm:pt>
  </dgm:ptLst>
  <dgm:cxnLst>
    <dgm:cxn modelId="{BE503A00-9341-4221-B7B3-99F9083B7BFC}" type="presOf" srcId="{3E0AF1A3-431D-406A-B0AF-D548768C4D99}" destId="{8A9D9BF7-FE59-4F6D-B32C-9EBF470B5F21}" srcOrd="0" destOrd="0" presId="urn:microsoft.com/office/officeart/2005/8/layout/bProcess4"/>
    <dgm:cxn modelId="{3D4DC011-6942-4CBF-9973-EE9B3117B9E5}" type="presOf" srcId="{608D35A7-2A24-42DC-8067-98E8175FCA43}" destId="{AE6AD45F-27C4-4297-AA45-B385F300B274}" srcOrd="0" destOrd="0" presId="urn:microsoft.com/office/officeart/2005/8/layout/bProcess4"/>
    <dgm:cxn modelId="{DA481B15-9167-4634-9AA0-FD71B6644173}" type="presOf" srcId="{A06DB91B-A5C3-48C4-9012-BA8D0D16E1D4}" destId="{E0E00BA4-7B0F-4E5E-B903-1F526BAC23A3}" srcOrd="0" destOrd="0" presId="urn:microsoft.com/office/officeart/2005/8/layout/bProcess4"/>
    <dgm:cxn modelId="{6DAE921D-4421-4CE0-B442-D62D9A3F04D3}" type="presOf" srcId="{9CBCBA33-316A-4DCD-89DA-DFA2DB8DDC19}" destId="{D70885EC-A5AB-42F3-9E6F-C90475FD06B0}" srcOrd="0" destOrd="0" presId="urn:microsoft.com/office/officeart/2005/8/layout/bProcess4"/>
    <dgm:cxn modelId="{E5FF5721-F8CB-4F90-8199-3DB40278A477}" type="presOf" srcId="{8F272B36-143E-41F8-BABA-7365C3851789}" destId="{50355BE6-0563-46AE-9CFB-931FD5E0005B}" srcOrd="0" destOrd="0" presId="urn:microsoft.com/office/officeart/2005/8/layout/bProcess4"/>
    <dgm:cxn modelId="{34E4EB27-F5EB-45F2-A344-E44136B4E200}" srcId="{7E9EE690-5AB1-42C9-8E11-87BBF7AF0FA0}" destId="{B76CE1C7-5D27-4399-ADD4-745EEBD19D31}" srcOrd="4" destOrd="0" parTransId="{FFC4DC0D-F966-40FE-9755-00B1DEF262CE}" sibTransId="{4ACE85BF-AD3F-4171-AFD0-BA7276A0D563}"/>
    <dgm:cxn modelId="{8CD58339-FA87-4370-B1C8-6011FCA9F29C}" type="presOf" srcId="{EC63EA84-079E-43DD-BF3B-8424BF173DA3}" destId="{72066142-A9E0-475C-9C41-A84B520AE5C3}" srcOrd="0" destOrd="0" presId="urn:microsoft.com/office/officeart/2005/8/layout/bProcess4"/>
    <dgm:cxn modelId="{2AD1373F-87D1-477B-A46E-9ADA133E8A89}" srcId="{7E9EE690-5AB1-42C9-8E11-87BBF7AF0FA0}" destId="{EC63EA84-079E-43DD-BF3B-8424BF173DA3}" srcOrd="8" destOrd="0" parTransId="{942CFE03-0A9A-454F-BBAA-6142D7BE7609}" sibTransId="{7D61221B-C77F-4EFC-8477-40BF003A2834}"/>
    <dgm:cxn modelId="{8E792E60-CAD6-492E-8804-45E478D1AFAA}" type="presOf" srcId="{5C3B29C9-9FC1-4173-AABA-3B698AF7AFDA}" destId="{74A59F01-7178-4A5D-82E4-EEBD72C0012F}" srcOrd="0" destOrd="0" presId="urn:microsoft.com/office/officeart/2005/8/layout/bProcess4"/>
    <dgm:cxn modelId="{B27FF841-AA5E-465E-9938-206F596AF614}" srcId="{7E9EE690-5AB1-42C9-8E11-87BBF7AF0FA0}" destId="{9310455E-2F64-468A-9304-F9B3DACB8DE8}" srcOrd="0" destOrd="0" parTransId="{FA957C24-4470-44E7-99A6-DE978B85728A}" sibTransId="{3E0AF1A3-431D-406A-B0AF-D548768C4D99}"/>
    <dgm:cxn modelId="{33025E48-36C4-43BA-BAD5-7B4A7B24771E}" type="presOf" srcId="{7E9EE690-5AB1-42C9-8E11-87BBF7AF0FA0}" destId="{D2378BFA-C73A-4EAC-83C0-8FF5A6F308B0}" srcOrd="0" destOrd="0" presId="urn:microsoft.com/office/officeart/2005/8/layout/bProcess4"/>
    <dgm:cxn modelId="{877E5E68-A85E-4541-8469-35880560D3A0}" type="presOf" srcId="{4975C112-6756-402A-BB9A-772C67F29502}" destId="{3A074C20-32A9-4DC5-BE2A-4BA026562AAD}" srcOrd="0" destOrd="0" presId="urn:microsoft.com/office/officeart/2005/8/layout/bProcess4"/>
    <dgm:cxn modelId="{563AE96E-078A-441C-92EA-FCFC1B184DC2}" type="presOf" srcId="{248576D8-A17C-4650-A206-6EF7B09CE873}" destId="{59858557-AD54-433A-80CB-F618DF20301C}" srcOrd="0" destOrd="0" presId="urn:microsoft.com/office/officeart/2005/8/layout/bProcess4"/>
    <dgm:cxn modelId="{A7EAA871-3FA9-4F9D-B75F-7F8BFB13CB3F}" type="presOf" srcId="{FC1FED50-545A-4CA8-B700-120B9517E78C}" destId="{926494D3-82CC-4360-B135-23AD0217F9FE}" srcOrd="0" destOrd="0" presId="urn:microsoft.com/office/officeart/2005/8/layout/bProcess4"/>
    <dgm:cxn modelId="{A2FBAD57-B30B-46E5-820F-8D52715E2D73}" srcId="{7E9EE690-5AB1-42C9-8E11-87BBF7AF0FA0}" destId="{9CBCBA33-316A-4DCD-89DA-DFA2DB8DDC19}" srcOrd="7" destOrd="0" parTransId="{B26D1E31-095A-4267-8DF1-CE9AD894D47B}" sibTransId="{248576D8-A17C-4650-A206-6EF7B09CE873}"/>
    <dgm:cxn modelId="{D21DF27B-6F43-4689-BBF0-AD853238B410}" type="presOf" srcId="{9310455E-2F64-468A-9304-F9B3DACB8DE8}" destId="{D7DBB67E-61FD-4D02-93ED-5DAA06B59ED2}" srcOrd="0" destOrd="0" presId="urn:microsoft.com/office/officeart/2005/8/layout/bProcess4"/>
    <dgm:cxn modelId="{715F5783-3BC8-4D77-BB19-01E265EF1DE8}" type="presOf" srcId="{4B094F7A-402B-4000-AB32-1BD76F15FEF8}" destId="{840B5F1C-440C-41D9-913B-DEE8DED86E5E}" srcOrd="0" destOrd="0" presId="urn:microsoft.com/office/officeart/2005/8/layout/bProcess4"/>
    <dgm:cxn modelId="{210376A3-7326-4A90-BE40-7B8A7EBF130B}" srcId="{7E9EE690-5AB1-42C9-8E11-87BBF7AF0FA0}" destId="{704FDB1A-7E48-46A9-899A-EAB871CE35F9}" srcOrd="3" destOrd="0" parTransId="{0F56B324-B5DF-4069-9477-75328B6E9272}" sibTransId="{4B094F7A-402B-4000-AB32-1BD76F15FEF8}"/>
    <dgm:cxn modelId="{420AD9A5-11CA-44B0-9A94-F918A489328F}" type="presOf" srcId="{6C9CD2A0-AFDD-4895-BD53-D30797539C7D}" destId="{349A025D-EE39-4B50-92DA-EC2662D9968C}" srcOrd="0" destOrd="0" presId="urn:microsoft.com/office/officeart/2005/8/layout/bProcess4"/>
    <dgm:cxn modelId="{A4FA64CC-C7C0-4776-9542-12381969A685}" srcId="{7E9EE690-5AB1-42C9-8E11-87BBF7AF0FA0}" destId="{8F272B36-143E-41F8-BABA-7365C3851789}" srcOrd="1" destOrd="0" parTransId="{03534605-C0C7-4E1A-BF0B-731DC6516F57}" sibTransId="{4975C112-6756-402A-BB9A-772C67F29502}"/>
    <dgm:cxn modelId="{FDB8F4DA-BADC-49A1-990D-9A449982C873}" type="presOf" srcId="{B76CE1C7-5D27-4399-ADD4-745EEBD19D31}" destId="{6FACEA0C-DCBF-42F7-97FF-EDE44B7A2DFD}" srcOrd="0" destOrd="0" presId="urn:microsoft.com/office/officeart/2005/8/layout/bProcess4"/>
    <dgm:cxn modelId="{B76B88DD-8EA1-4CF9-9DCD-9A93D06DF3E4}" type="presOf" srcId="{CA39BD70-7985-4DC7-BDF5-01AEB70BA45B}" destId="{B8DDE93F-4D36-4F33-B432-653191C4BF06}" srcOrd="0" destOrd="0" presId="urn:microsoft.com/office/officeart/2005/8/layout/bProcess4"/>
    <dgm:cxn modelId="{363E5BE0-DCE6-4474-AD7C-C6240AF98EBC}" type="presOf" srcId="{704FDB1A-7E48-46A9-899A-EAB871CE35F9}" destId="{75A7FC7D-CF4E-4B8F-ACBF-54291EE36575}" srcOrd="0" destOrd="0" presId="urn:microsoft.com/office/officeart/2005/8/layout/bProcess4"/>
    <dgm:cxn modelId="{656F12EA-0CA6-469C-8B2D-A603E2EE7835}" srcId="{7E9EE690-5AB1-42C9-8E11-87BBF7AF0FA0}" destId="{608D35A7-2A24-42DC-8067-98E8175FCA43}" srcOrd="6" destOrd="0" parTransId="{5BF3760D-40CA-42FB-AE4B-1B48088C05FC}" sibTransId="{5C3B29C9-9FC1-4173-AABA-3B698AF7AFDA}"/>
    <dgm:cxn modelId="{DACA52EE-AF49-4483-9944-9AF0381C6ADE}" srcId="{7E9EE690-5AB1-42C9-8E11-87BBF7AF0FA0}" destId="{FC1FED50-545A-4CA8-B700-120B9517E78C}" srcOrd="5" destOrd="0" parTransId="{EEF5A98B-F25A-4A6A-A516-E94126593188}" sibTransId="{CA39BD70-7985-4DC7-BDF5-01AEB70BA45B}"/>
    <dgm:cxn modelId="{EE4A42EF-C03B-4574-A0B0-AE824B7A9161}" type="presOf" srcId="{4ACE85BF-AD3F-4171-AFD0-BA7276A0D563}" destId="{CA23AB60-231C-4F3A-B721-14D12324F9B9}" srcOrd="0" destOrd="0" presId="urn:microsoft.com/office/officeart/2005/8/layout/bProcess4"/>
    <dgm:cxn modelId="{95B6D8F1-D60C-4274-A546-0855425AAF8E}" srcId="{7E9EE690-5AB1-42C9-8E11-87BBF7AF0FA0}" destId="{A06DB91B-A5C3-48C4-9012-BA8D0D16E1D4}" srcOrd="2" destOrd="0" parTransId="{81EACE63-120D-4E00-82C1-DD0F44F7A680}" sibTransId="{6C9CD2A0-AFDD-4895-BD53-D30797539C7D}"/>
    <dgm:cxn modelId="{84AC6216-60BE-4B3D-A3DE-62C135C0139D}" type="presParOf" srcId="{D2378BFA-C73A-4EAC-83C0-8FF5A6F308B0}" destId="{396C0836-4312-4DDB-A0C3-451966C2DAC7}" srcOrd="0" destOrd="0" presId="urn:microsoft.com/office/officeart/2005/8/layout/bProcess4"/>
    <dgm:cxn modelId="{D19B390C-C354-4C79-8DA6-F52FC97675E4}" type="presParOf" srcId="{396C0836-4312-4DDB-A0C3-451966C2DAC7}" destId="{075BBB87-9171-4693-93F4-0281FF1263ED}" srcOrd="0" destOrd="0" presId="urn:microsoft.com/office/officeart/2005/8/layout/bProcess4"/>
    <dgm:cxn modelId="{2043EF1A-0BBB-4388-9E1B-23684BA43709}" type="presParOf" srcId="{396C0836-4312-4DDB-A0C3-451966C2DAC7}" destId="{D7DBB67E-61FD-4D02-93ED-5DAA06B59ED2}" srcOrd="1" destOrd="0" presId="urn:microsoft.com/office/officeart/2005/8/layout/bProcess4"/>
    <dgm:cxn modelId="{4DFC146F-D488-491A-B0C4-15F8BF9ECEB2}" type="presParOf" srcId="{D2378BFA-C73A-4EAC-83C0-8FF5A6F308B0}" destId="{8A9D9BF7-FE59-4F6D-B32C-9EBF470B5F21}" srcOrd="1" destOrd="0" presId="urn:microsoft.com/office/officeart/2005/8/layout/bProcess4"/>
    <dgm:cxn modelId="{602D68A4-FC57-41CC-BF7F-5FCC0B4EFEF0}" type="presParOf" srcId="{D2378BFA-C73A-4EAC-83C0-8FF5A6F308B0}" destId="{8F7AC8C3-7E13-44C0-A882-3387F1D2BBAA}" srcOrd="2" destOrd="0" presId="urn:microsoft.com/office/officeart/2005/8/layout/bProcess4"/>
    <dgm:cxn modelId="{7FA80379-0B83-488C-91F2-D217790C0036}" type="presParOf" srcId="{8F7AC8C3-7E13-44C0-A882-3387F1D2BBAA}" destId="{385DF2B3-9165-4CB6-A060-CB5CE8FFE61B}" srcOrd="0" destOrd="0" presId="urn:microsoft.com/office/officeart/2005/8/layout/bProcess4"/>
    <dgm:cxn modelId="{50B7720D-73A1-4D7E-BD34-9FC7EF29D17B}" type="presParOf" srcId="{8F7AC8C3-7E13-44C0-A882-3387F1D2BBAA}" destId="{50355BE6-0563-46AE-9CFB-931FD5E0005B}" srcOrd="1" destOrd="0" presId="urn:microsoft.com/office/officeart/2005/8/layout/bProcess4"/>
    <dgm:cxn modelId="{011AF220-A481-4914-B456-466A6F9D4082}" type="presParOf" srcId="{D2378BFA-C73A-4EAC-83C0-8FF5A6F308B0}" destId="{3A074C20-32A9-4DC5-BE2A-4BA026562AAD}" srcOrd="3" destOrd="0" presId="urn:microsoft.com/office/officeart/2005/8/layout/bProcess4"/>
    <dgm:cxn modelId="{9EE0DF32-6F55-43EC-B5D0-FD10A8089D98}" type="presParOf" srcId="{D2378BFA-C73A-4EAC-83C0-8FF5A6F308B0}" destId="{22FE7D70-9135-412A-9AA1-8F9FBC62A447}" srcOrd="4" destOrd="0" presId="urn:microsoft.com/office/officeart/2005/8/layout/bProcess4"/>
    <dgm:cxn modelId="{D98DEC94-1EF2-4213-A9B1-E97236421613}" type="presParOf" srcId="{22FE7D70-9135-412A-9AA1-8F9FBC62A447}" destId="{520744F2-EDFC-42DF-8A51-1FFF70553C08}" srcOrd="0" destOrd="0" presId="urn:microsoft.com/office/officeart/2005/8/layout/bProcess4"/>
    <dgm:cxn modelId="{FBCBB21B-7EDB-4DAB-A0E8-01D5C4C88A66}" type="presParOf" srcId="{22FE7D70-9135-412A-9AA1-8F9FBC62A447}" destId="{E0E00BA4-7B0F-4E5E-B903-1F526BAC23A3}" srcOrd="1" destOrd="0" presId="urn:microsoft.com/office/officeart/2005/8/layout/bProcess4"/>
    <dgm:cxn modelId="{0743629B-8883-43F7-B2E8-2B7CE090ED4B}" type="presParOf" srcId="{D2378BFA-C73A-4EAC-83C0-8FF5A6F308B0}" destId="{349A025D-EE39-4B50-92DA-EC2662D9968C}" srcOrd="5" destOrd="0" presId="urn:microsoft.com/office/officeart/2005/8/layout/bProcess4"/>
    <dgm:cxn modelId="{1442595A-F94A-4D2B-869E-5E8CC72EBC64}" type="presParOf" srcId="{D2378BFA-C73A-4EAC-83C0-8FF5A6F308B0}" destId="{22EA5132-B6E2-4B4D-BF28-C7936F835021}" srcOrd="6" destOrd="0" presId="urn:microsoft.com/office/officeart/2005/8/layout/bProcess4"/>
    <dgm:cxn modelId="{3680626D-46FD-4BE7-8664-F7805F2040AB}" type="presParOf" srcId="{22EA5132-B6E2-4B4D-BF28-C7936F835021}" destId="{29D55FEA-7E9D-462C-9584-E3C618E4F892}" srcOrd="0" destOrd="0" presId="urn:microsoft.com/office/officeart/2005/8/layout/bProcess4"/>
    <dgm:cxn modelId="{F327500B-FE72-49DC-AC62-D379999C54D9}" type="presParOf" srcId="{22EA5132-B6E2-4B4D-BF28-C7936F835021}" destId="{75A7FC7D-CF4E-4B8F-ACBF-54291EE36575}" srcOrd="1" destOrd="0" presId="urn:microsoft.com/office/officeart/2005/8/layout/bProcess4"/>
    <dgm:cxn modelId="{DDE13B28-7D4E-47A4-8062-6732857FB307}" type="presParOf" srcId="{D2378BFA-C73A-4EAC-83C0-8FF5A6F308B0}" destId="{840B5F1C-440C-41D9-913B-DEE8DED86E5E}" srcOrd="7" destOrd="0" presId="urn:microsoft.com/office/officeart/2005/8/layout/bProcess4"/>
    <dgm:cxn modelId="{C3A6CE69-7342-4832-8E1F-13BED4613382}" type="presParOf" srcId="{D2378BFA-C73A-4EAC-83C0-8FF5A6F308B0}" destId="{98F74E34-640C-4447-905B-ACA9E623D25D}" srcOrd="8" destOrd="0" presId="urn:microsoft.com/office/officeart/2005/8/layout/bProcess4"/>
    <dgm:cxn modelId="{21F9F93D-2967-4F92-AE77-38EF5810A795}" type="presParOf" srcId="{98F74E34-640C-4447-905B-ACA9E623D25D}" destId="{A68D3900-B2B1-46B3-8A47-BFB8477084CA}" srcOrd="0" destOrd="0" presId="urn:microsoft.com/office/officeart/2005/8/layout/bProcess4"/>
    <dgm:cxn modelId="{FF7F5FD9-FD86-4C30-9F1F-5DED00EF1293}" type="presParOf" srcId="{98F74E34-640C-4447-905B-ACA9E623D25D}" destId="{6FACEA0C-DCBF-42F7-97FF-EDE44B7A2DFD}" srcOrd="1" destOrd="0" presId="urn:microsoft.com/office/officeart/2005/8/layout/bProcess4"/>
    <dgm:cxn modelId="{333CC4F5-EE30-4E5B-8C0E-39594124EB3C}" type="presParOf" srcId="{D2378BFA-C73A-4EAC-83C0-8FF5A6F308B0}" destId="{CA23AB60-231C-4F3A-B721-14D12324F9B9}" srcOrd="9" destOrd="0" presId="urn:microsoft.com/office/officeart/2005/8/layout/bProcess4"/>
    <dgm:cxn modelId="{7E12D00B-E5AA-4529-931B-793CFF0A30AB}" type="presParOf" srcId="{D2378BFA-C73A-4EAC-83C0-8FF5A6F308B0}" destId="{EAABF12E-C181-4D7A-B886-FEF505B375AD}" srcOrd="10" destOrd="0" presId="urn:microsoft.com/office/officeart/2005/8/layout/bProcess4"/>
    <dgm:cxn modelId="{DB50BB32-E8FD-4F4E-9A15-B9F6EEDADEC1}" type="presParOf" srcId="{EAABF12E-C181-4D7A-B886-FEF505B375AD}" destId="{422F0DFE-EE18-44A3-BE7C-4A420A35BE11}" srcOrd="0" destOrd="0" presId="urn:microsoft.com/office/officeart/2005/8/layout/bProcess4"/>
    <dgm:cxn modelId="{609F2069-CCB0-4442-A191-333FA22E62B8}" type="presParOf" srcId="{EAABF12E-C181-4D7A-B886-FEF505B375AD}" destId="{926494D3-82CC-4360-B135-23AD0217F9FE}" srcOrd="1" destOrd="0" presId="urn:microsoft.com/office/officeart/2005/8/layout/bProcess4"/>
    <dgm:cxn modelId="{0B2E4156-9E07-4770-8724-3A2BFFDCAF46}" type="presParOf" srcId="{D2378BFA-C73A-4EAC-83C0-8FF5A6F308B0}" destId="{B8DDE93F-4D36-4F33-B432-653191C4BF06}" srcOrd="11" destOrd="0" presId="urn:microsoft.com/office/officeart/2005/8/layout/bProcess4"/>
    <dgm:cxn modelId="{30DE3B66-7477-4F77-B7B4-8ED07B664B4B}" type="presParOf" srcId="{D2378BFA-C73A-4EAC-83C0-8FF5A6F308B0}" destId="{9AA87CF3-193D-4DEE-9EBE-BF8301661AFA}" srcOrd="12" destOrd="0" presId="urn:microsoft.com/office/officeart/2005/8/layout/bProcess4"/>
    <dgm:cxn modelId="{AC20E48B-DC24-49A9-85E5-1850A5A18C73}" type="presParOf" srcId="{9AA87CF3-193D-4DEE-9EBE-BF8301661AFA}" destId="{5CEA5265-68DD-4F4B-86BD-9A12CE47B696}" srcOrd="0" destOrd="0" presId="urn:microsoft.com/office/officeart/2005/8/layout/bProcess4"/>
    <dgm:cxn modelId="{81FB41AD-638A-4E33-A226-93AF9D47947E}" type="presParOf" srcId="{9AA87CF3-193D-4DEE-9EBE-BF8301661AFA}" destId="{AE6AD45F-27C4-4297-AA45-B385F300B274}" srcOrd="1" destOrd="0" presId="urn:microsoft.com/office/officeart/2005/8/layout/bProcess4"/>
    <dgm:cxn modelId="{2B47159B-0F6B-4534-B91F-7CCD965F7674}" type="presParOf" srcId="{D2378BFA-C73A-4EAC-83C0-8FF5A6F308B0}" destId="{74A59F01-7178-4A5D-82E4-EEBD72C0012F}" srcOrd="13" destOrd="0" presId="urn:microsoft.com/office/officeart/2005/8/layout/bProcess4"/>
    <dgm:cxn modelId="{03C607A9-6DC6-4B1B-8751-E83C7EF49978}" type="presParOf" srcId="{D2378BFA-C73A-4EAC-83C0-8FF5A6F308B0}" destId="{9A4D0B42-682F-4CF7-8CF7-C412B9E2D978}" srcOrd="14" destOrd="0" presId="urn:microsoft.com/office/officeart/2005/8/layout/bProcess4"/>
    <dgm:cxn modelId="{68082C54-71C0-4538-AE7E-894E06F80FD6}" type="presParOf" srcId="{9A4D0B42-682F-4CF7-8CF7-C412B9E2D978}" destId="{0088F263-41F2-48A4-8C55-A6BDC214E5DD}" srcOrd="0" destOrd="0" presId="urn:microsoft.com/office/officeart/2005/8/layout/bProcess4"/>
    <dgm:cxn modelId="{FA49D59B-24DE-436E-88B4-CEAD87B4CAEE}" type="presParOf" srcId="{9A4D0B42-682F-4CF7-8CF7-C412B9E2D978}" destId="{D70885EC-A5AB-42F3-9E6F-C90475FD06B0}" srcOrd="1" destOrd="0" presId="urn:microsoft.com/office/officeart/2005/8/layout/bProcess4"/>
    <dgm:cxn modelId="{09A1BBDE-5BF7-4F93-A04D-530240B41CB9}" type="presParOf" srcId="{D2378BFA-C73A-4EAC-83C0-8FF5A6F308B0}" destId="{59858557-AD54-433A-80CB-F618DF20301C}" srcOrd="15" destOrd="0" presId="urn:microsoft.com/office/officeart/2005/8/layout/bProcess4"/>
    <dgm:cxn modelId="{50B22931-E7A7-4B37-A6E0-C90058ACECBC}" type="presParOf" srcId="{D2378BFA-C73A-4EAC-83C0-8FF5A6F308B0}" destId="{DB9ACA96-A802-44C1-B551-DF013DE9157D}" srcOrd="16" destOrd="0" presId="urn:microsoft.com/office/officeart/2005/8/layout/bProcess4"/>
    <dgm:cxn modelId="{E63005B0-966E-4D47-A43A-17061777CAA2}" type="presParOf" srcId="{DB9ACA96-A802-44C1-B551-DF013DE9157D}" destId="{2DBADB5F-24B9-4C77-BD5E-CE09E0C8630B}" srcOrd="0" destOrd="0" presId="urn:microsoft.com/office/officeart/2005/8/layout/bProcess4"/>
    <dgm:cxn modelId="{D1A392D9-8AE9-47B0-8BCC-DABE76C78326}" type="presParOf" srcId="{DB9ACA96-A802-44C1-B551-DF013DE9157D}" destId="{72066142-A9E0-475C-9C41-A84B520AE5C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9EE690-5AB1-42C9-8E11-87BBF7AF0FA0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310455E-2F64-468A-9304-F9B3DACB8DE8}">
      <dgm:prSet phldrT="[Tekst]"/>
      <dgm:spPr/>
      <dgm:t>
        <a:bodyPr/>
        <a:lstStyle/>
        <a:p>
          <a:r>
            <a:rPr lang="pl-PL" dirty="0"/>
            <a:t>Przystosowanie strony www oraz zewnętrznych systemów informatycznych na potrzeby zwiększenia dostępności dla </a:t>
          </a:r>
          <a:r>
            <a:rPr lang="pl-PL" dirty="0" err="1"/>
            <a:t>OzN</a:t>
          </a:r>
          <a:endParaRPr lang="pl-PL" dirty="0"/>
        </a:p>
      </dgm:t>
    </dgm:pt>
    <dgm:pt modelId="{FA957C24-4470-44E7-99A6-DE978B85728A}" type="parTrans" cxnId="{B27FF841-AA5E-465E-9938-206F596AF614}">
      <dgm:prSet/>
      <dgm:spPr/>
      <dgm:t>
        <a:bodyPr/>
        <a:lstStyle/>
        <a:p>
          <a:endParaRPr lang="pl-PL"/>
        </a:p>
      </dgm:t>
    </dgm:pt>
    <dgm:pt modelId="{3E0AF1A3-431D-406A-B0AF-D548768C4D99}" type="sibTrans" cxnId="{B27FF841-AA5E-465E-9938-206F596AF614}">
      <dgm:prSet/>
      <dgm:spPr/>
      <dgm:t>
        <a:bodyPr/>
        <a:lstStyle/>
        <a:p>
          <a:endParaRPr lang="pl-PL"/>
        </a:p>
      </dgm:t>
    </dgm:pt>
    <dgm:pt modelId="{8F272B36-143E-41F8-BABA-7365C3851789}">
      <dgm:prSet phldrT="[Tekst]"/>
      <dgm:spPr/>
      <dgm:t>
        <a:bodyPr/>
        <a:lstStyle/>
        <a:p>
          <a:r>
            <a:rPr lang="pl-PL" dirty="0"/>
            <a:t>Opracowanie merytoryczne i przygotowanie szkolenia e-learningowego dotyczącego technologii wspierających </a:t>
          </a:r>
        </a:p>
      </dgm:t>
    </dgm:pt>
    <dgm:pt modelId="{03534605-C0C7-4E1A-BF0B-731DC6516F57}" type="parTrans" cxnId="{A4FA64CC-C7C0-4776-9542-12381969A685}">
      <dgm:prSet/>
      <dgm:spPr/>
      <dgm:t>
        <a:bodyPr/>
        <a:lstStyle/>
        <a:p>
          <a:endParaRPr lang="pl-PL"/>
        </a:p>
      </dgm:t>
    </dgm:pt>
    <dgm:pt modelId="{4975C112-6756-402A-BB9A-772C67F29502}" type="sibTrans" cxnId="{A4FA64CC-C7C0-4776-9542-12381969A685}">
      <dgm:prSet/>
      <dgm:spPr/>
      <dgm:t>
        <a:bodyPr/>
        <a:lstStyle/>
        <a:p>
          <a:endParaRPr lang="pl-PL"/>
        </a:p>
      </dgm:t>
    </dgm:pt>
    <dgm:pt modelId="{A06DB91B-A5C3-48C4-9012-BA8D0D16E1D4}">
      <dgm:prSet phldrT="[Tekst]"/>
      <dgm:spPr/>
      <dgm:t>
        <a:bodyPr/>
        <a:lstStyle/>
        <a:p>
          <a:r>
            <a:rPr lang="pl-PL" dirty="0"/>
            <a:t>Zakup, wdrożenie, przetestowanie, szkolenie oraz kompleksowe wsparcie przedwdrożeniowe w ramach platformy </a:t>
          </a:r>
          <a:r>
            <a:rPr lang="pl-PL" b="1" dirty="0"/>
            <a:t>AI (sztuczna inteligencja ) </a:t>
          </a:r>
          <a:r>
            <a:rPr lang="pl-PL" b="0" dirty="0"/>
            <a:t>wirtualny asystent, który dostosuje rodzaj komunikacji do potrzeb dla </a:t>
          </a:r>
          <a:r>
            <a:rPr lang="pl-PL" b="0" dirty="0" err="1"/>
            <a:t>OzN</a:t>
          </a:r>
          <a:endParaRPr lang="pl-PL" b="0" dirty="0"/>
        </a:p>
      </dgm:t>
    </dgm:pt>
    <dgm:pt modelId="{81EACE63-120D-4E00-82C1-DD0F44F7A680}" type="parTrans" cxnId="{95B6D8F1-D60C-4274-A546-0855425AAF8E}">
      <dgm:prSet/>
      <dgm:spPr/>
      <dgm:t>
        <a:bodyPr/>
        <a:lstStyle/>
        <a:p>
          <a:endParaRPr lang="pl-PL"/>
        </a:p>
      </dgm:t>
    </dgm:pt>
    <dgm:pt modelId="{6C9CD2A0-AFDD-4895-BD53-D30797539C7D}" type="sibTrans" cxnId="{95B6D8F1-D60C-4274-A546-0855425AAF8E}">
      <dgm:prSet/>
      <dgm:spPr/>
      <dgm:t>
        <a:bodyPr/>
        <a:lstStyle/>
        <a:p>
          <a:endParaRPr lang="pl-PL"/>
        </a:p>
      </dgm:t>
    </dgm:pt>
    <dgm:pt modelId="{EC63EA84-079E-43DD-BF3B-8424BF173DA3}">
      <dgm:prSet phldrT="[Tekst]"/>
      <dgm:spPr/>
      <dgm:t>
        <a:bodyPr/>
        <a:lstStyle/>
        <a:p>
          <a:r>
            <a:rPr lang="pl-PL" dirty="0"/>
            <a:t>I Inne…</a:t>
          </a:r>
        </a:p>
      </dgm:t>
    </dgm:pt>
    <dgm:pt modelId="{942CFE03-0A9A-454F-BBAA-6142D7BE7609}" type="parTrans" cxnId="{2AD1373F-87D1-477B-A46E-9ADA133E8A89}">
      <dgm:prSet/>
      <dgm:spPr/>
      <dgm:t>
        <a:bodyPr/>
        <a:lstStyle/>
        <a:p>
          <a:endParaRPr lang="pl-PL"/>
        </a:p>
      </dgm:t>
    </dgm:pt>
    <dgm:pt modelId="{7D61221B-C77F-4EFC-8477-40BF003A2834}" type="sibTrans" cxnId="{2AD1373F-87D1-477B-A46E-9ADA133E8A89}">
      <dgm:prSet/>
      <dgm:spPr/>
      <dgm:t>
        <a:bodyPr/>
        <a:lstStyle/>
        <a:p>
          <a:endParaRPr lang="pl-PL"/>
        </a:p>
      </dgm:t>
    </dgm:pt>
    <dgm:pt modelId="{D923A42A-860D-46C9-BB5F-073D839179F4}" type="pres">
      <dgm:prSet presAssocID="{7E9EE690-5AB1-42C9-8E11-87BBF7AF0FA0}" presName="linear" presStyleCnt="0">
        <dgm:presLayoutVars>
          <dgm:animLvl val="lvl"/>
          <dgm:resizeHandles val="exact"/>
        </dgm:presLayoutVars>
      </dgm:prSet>
      <dgm:spPr/>
    </dgm:pt>
    <dgm:pt modelId="{2905F540-9442-41A4-8445-AEA1C8771D85}" type="pres">
      <dgm:prSet presAssocID="{9310455E-2F64-468A-9304-F9B3DACB8D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715F83-5E38-4509-85D3-76110B7EB3AB}" type="pres">
      <dgm:prSet presAssocID="{3E0AF1A3-431D-406A-B0AF-D548768C4D99}" presName="spacer" presStyleCnt="0"/>
      <dgm:spPr/>
    </dgm:pt>
    <dgm:pt modelId="{ADA6A8E6-94EA-4B13-A601-433988670122}" type="pres">
      <dgm:prSet presAssocID="{8F272B36-143E-41F8-BABA-7365C385178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6DEB2C-699B-45A7-96C7-5F1E2AA51950}" type="pres">
      <dgm:prSet presAssocID="{4975C112-6756-402A-BB9A-772C67F29502}" presName="spacer" presStyleCnt="0"/>
      <dgm:spPr/>
    </dgm:pt>
    <dgm:pt modelId="{976D66A8-2B5C-4B70-8326-3B60868DCF0D}" type="pres">
      <dgm:prSet presAssocID="{A06DB91B-A5C3-48C4-9012-BA8D0D16E1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891F4EB-98E8-4BD5-B76E-3083F16FB8A1}" type="pres">
      <dgm:prSet presAssocID="{6C9CD2A0-AFDD-4895-BD53-D30797539C7D}" presName="spacer" presStyleCnt="0"/>
      <dgm:spPr/>
    </dgm:pt>
    <dgm:pt modelId="{7BEC0C3E-AD7E-4DB7-9D58-4DE20538F55D}" type="pres">
      <dgm:prSet presAssocID="{EC63EA84-079E-43DD-BF3B-8424BF173DA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AD1373F-87D1-477B-A46E-9ADA133E8A89}" srcId="{7E9EE690-5AB1-42C9-8E11-87BBF7AF0FA0}" destId="{EC63EA84-079E-43DD-BF3B-8424BF173DA3}" srcOrd="3" destOrd="0" parTransId="{942CFE03-0A9A-454F-BBAA-6142D7BE7609}" sibTransId="{7D61221B-C77F-4EFC-8477-40BF003A2834}"/>
    <dgm:cxn modelId="{B27FF841-AA5E-465E-9938-206F596AF614}" srcId="{7E9EE690-5AB1-42C9-8E11-87BBF7AF0FA0}" destId="{9310455E-2F64-468A-9304-F9B3DACB8DE8}" srcOrd="0" destOrd="0" parTransId="{FA957C24-4470-44E7-99A6-DE978B85728A}" sibTransId="{3E0AF1A3-431D-406A-B0AF-D548768C4D99}"/>
    <dgm:cxn modelId="{42C73146-70C6-4C3D-91F7-37D007B1A245}" type="presOf" srcId="{7E9EE690-5AB1-42C9-8E11-87BBF7AF0FA0}" destId="{D923A42A-860D-46C9-BB5F-073D839179F4}" srcOrd="0" destOrd="0" presId="urn:microsoft.com/office/officeart/2005/8/layout/vList2"/>
    <dgm:cxn modelId="{32F87A4D-27DA-4440-9969-501ECB5B4C10}" type="presOf" srcId="{8F272B36-143E-41F8-BABA-7365C3851789}" destId="{ADA6A8E6-94EA-4B13-A601-433988670122}" srcOrd="0" destOrd="0" presId="urn:microsoft.com/office/officeart/2005/8/layout/vList2"/>
    <dgm:cxn modelId="{A4FA64CC-C7C0-4776-9542-12381969A685}" srcId="{7E9EE690-5AB1-42C9-8E11-87BBF7AF0FA0}" destId="{8F272B36-143E-41F8-BABA-7365C3851789}" srcOrd="1" destOrd="0" parTransId="{03534605-C0C7-4E1A-BF0B-731DC6516F57}" sibTransId="{4975C112-6756-402A-BB9A-772C67F29502}"/>
    <dgm:cxn modelId="{24C2CAE9-A885-4110-B8B4-58569F3A0253}" type="presOf" srcId="{A06DB91B-A5C3-48C4-9012-BA8D0D16E1D4}" destId="{976D66A8-2B5C-4B70-8326-3B60868DCF0D}" srcOrd="0" destOrd="0" presId="urn:microsoft.com/office/officeart/2005/8/layout/vList2"/>
    <dgm:cxn modelId="{690C34F0-7693-46A4-A80B-A394E4494840}" type="presOf" srcId="{EC63EA84-079E-43DD-BF3B-8424BF173DA3}" destId="{7BEC0C3E-AD7E-4DB7-9D58-4DE20538F55D}" srcOrd="0" destOrd="0" presId="urn:microsoft.com/office/officeart/2005/8/layout/vList2"/>
    <dgm:cxn modelId="{95B6D8F1-D60C-4274-A546-0855425AAF8E}" srcId="{7E9EE690-5AB1-42C9-8E11-87BBF7AF0FA0}" destId="{A06DB91B-A5C3-48C4-9012-BA8D0D16E1D4}" srcOrd="2" destOrd="0" parTransId="{81EACE63-120D-4E00-82C1-DD0F44F7A680}" sibTransId="{6C9CD2A0-AFDD-4895-BD53-D30797539C7D}"/>
    <dgm:cxn modelId="{FB0F4FFF-9FCF-46F4-B7B9-132F388578A0}" type="presOf" srcId="{9310455E-2F64-468A-9304-F9B3DACB8DE8}" destId="{2905F540-9442-41A4-8445-AEA1C8771D85}" srcOrd="0" destOrd="0" presId="urn:microsoft.com/office/officeart/2005/8/layout/vList2"/>
    <dgm:cxn modelId="{154D365A-FD6B-476F-BF9D-F2C60EC969FB}" type="presParOf" srcId="{D923A42A-860D-46C9-BB5F-073D839179F4}" destId="{2905F540-9442-41A4-8445-AEA1C8771D85}" srcOrd="0" destOrd="0" presId="urn:microsoft.com/office/officeart/2005/8/layout/vList2"/>
    <dgm:cxn modelId="{2CE315D8-589C-4B04-8A24-C1A6C9DA4C30}" type="presParOf" srcId="{D923A42A-860D-46C9-BB5F-073D839179F4}" destId="{54715F83-5E38-4509-85D3-76110B7EB3AB}" srcOrd="1" destOrd="0" presId="urn:microsoft.com/office/officeart/2005/8/layout/vList2"/>
    <dgm:cxn modelId="{BB1ADF93-BD2D-4E9D-8B59-864AC0F0C353}" type="presParOf" srcId="{D923A42A-860D-46C9-BB5F-073D839179F4}" destId="{ADA6A8E6-94EA-4B13-A601-433988670122}" srcOrd="2" destOrd="0" presId="urn:microsoft.com/office/officeart/2005/8/layout/vList2"/>
    <dgm:cxn modelId="{5A3FB20B-221B-4D47-819C-D1FB4C011044}" type="presParOf" srcId="{D923A42A-860D-46C9-BB5F-073D839179F4}" destId="{E76DEB2C-699B-45A7-96C7-5F1E2AA51950}" srcOrd="3" destOrd="0" presId="urn:microsoft.com/office/officeart/2005/8/layout/vList2"/>
    <dgm:cxn modelId="{74082D4F-A0F8-4466-B186-50E8A0DA35C8}" type="presParOf" srcId="{D923A42A-860D-46C9-BB5F-073D839179F4}" destId="{976D66A8-2B5C-4B70-8326-3B60868DCF0D}" srcOrd="4" destOrd="0" presId="urn:microsoft.com/office/officeart/2005/8/layout/vList2"/>
    <dgm:cxn modelId="{6CB936F2-5561-44AB-802F-11DA2B31EDE9}" type="presParOf" srcId="{D923A42A-860D-46C9-BB5F-073D839179F4}" destId="{2891F4EB-98E8-4BD5-B76E-3083F16FB8A1}" srcOrd="5" destOrd="0" presId="urn:microsoft.com/office/officeart/2005/8/layout/vList2"/>
    <dgm:cxn modelId="{E1C46462-7474-43B4-A18A-B00D29193B85}" type="presParOf" srcId="{D923A42A-860D-46C9-BB5F-073D839179F4}" destId="{7BEC0C3E-AD7E-4DB7-9D58-4DE20538F5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9EE690-5AB1-42C9-8E11-87BBF7AF0FA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310455E-2F64-468A-9304-F9B3DACB8DE8}">
      <dgm:prSet phldrT="[Tekst]"/>
      <dgm:spPr/>
      <dgm:t>
        <a:bodyPr/>
        <a:lstStyle/>
        <a:p>
          <a:r>
            <a:rPr lang="pl-PL" dirty="0"/>
            <a:t>Weryfikacja i opracowanie procedur wsparcia edukacyjnego w tym egzaminowania, zmiany w zakresie zarządzania procesem kształcenia </a:t>
          </a:r>
        </a:p>
      </dgm:t>
    </dgm:pt>
    <dgm:pt modelId="{FA957C24-4470-44E7-99A6-DE978B85728A}" type="parTrans" cxnId="{B27FF841-AA5E-465E-9938-206F596AF614}">
      <dgm:prSet/>
      <dgm:spPr/>
      <dgm:t>
        <a:bodyPr/>
        <a:lstStyle/>
        <a:p>
          <a:endParaRPr lang="pl-PL"/>
        </a:p>
      </dgm:t>
    </dgm:pt>
    <dgm:pt modelId="{3E0AF1A3-431D-406A-B0AF-D548768C4D99}" type="sibTrans" cxnId="{B27FF841-AA5E-465E-9938-206F596AF614}">
      <dgm:prSet/>
      <dgm:spPr/>
      <dgm:t>
        <a:bodyPr/>
        <a:lstStyle/>
        <a:p>
          <a:endParaRPr lang="pl-PL"/>
        </a:p>
      </dgm:t>
    </dgm:pt>
    <dgm:pt modelId="{8F272B36-143E-41F8-BABA-7365C3851789}">
      <dgm:prSet phldrT="[Tekst]"/>
      <dgm:spPr/>
      <dgm:t>
        <a:bodyPr/>
        <a:lstStyle/>
        <a:p>
          <a:r>
            <a:rPr lang="pl-PL" dirty="0"/>
            <a:t>Popularyzacja idei edukacji włączającej, dystrybucja opracowanych materiałów promocyjnych oraz opracowaniu wytycznych dotyczących przygotowania pism i dokumentów w sposób prosty </a:t>
          </a:r>
        </a:p>
      </dgm:t>
    </dgm:pt>
    <dgm:pt modelId="{03534605-C0C7-4E1A-BF0B-731DC6516F57}" type="parTrans" cxnId="{A4FA64CC-C7C0-4776-9542-12381969A685}">
      <dgm:prSet/>
      <dgm:spPr/>
      <dgm:t>
        <a:bodyPr/>
        <a:lstStyle/>
        <a:p>
          <a:endParaRPr lang="pl-PL"/>
        </a:p>
      </dgm:t>
    </dgm:pt>
    <dgm:pt modelId="{4975C112-6756-402A-BB9A-772C67F29502}" type="sibTrans" cxnId="{A4FA64CC-C7C0-4776-9542-12381969A685}">
      <dgm:prSet/>
      <dgm:spPr/>
      <dgm:t>
        <a:bodyPr/>
        <a:lstStyle/>
        <a:p>
          <a:endParaRPr lang="pl-PL"/>
        </a:p>
      </dgm:t>
    </dgm:pt>
    <dgm:pt modelId="{A06DB91B-A5C3-48C4-9012-BA8D0D16E1D4}">
      <dgm:prSet phldrT="[Tekst]"/>
      <dgm:spPr/>
      <dgm:t>
        <a:bodyPr/>
        <a:lstStyle/>
        <a:p>
          <a:r>
            <a:rPr lang="pl-PL" b="0" dirty="0"/>
            <a:t>Modyfikacja zarządzenia Rektora o dostępności uczelni obejmującego wszystkie 6 obszarów</a:t>
          </a:r>
        </a:p>
      </dgm:t>
    </dgm:pt>
    <dgm:pt modelId="{81EACE63-120D-4E00-82C1-DD0F44F7A680}" type="parTrans" cxnId="{95B6D8F1-D60C-4274-A546-0855425AAF8E}">
      <dgm:prSet/>
      <dgm:spPr/>
      <dgm:t>
        <a:bodyPr/>
        <a:lstStyle/>
        <a:p>
          <a:endParaRPr lang="pl-PL"/>
        </a:p>
      </dgm:t>
    </dgm:pt>
    <dgm:pt modelId="{6C9CD2A0-AFDD-4895-BD53-D30797539C7D}" type="sibTrans" cxnId="{95B6D8F1-D60C-4274-A546-0855425AAF8E}">
      <dgm:prSet/>
      <dgm:spPr/>
      <dgm:t>
        <a:bodyPr/>
        <a:lstStyle/>
        <a:p>
          <a:endParaRPr lang="pl-PL"/>
        </a:p>
      </dgm:t>
    </dgm:pt>
    <dgm:pt modelId="{EC63EA84-079E-43DD-BF3B-8424BF173DA3}">
      <dgm:prSet phldrT="[Tekst]"/>
      <dgm:spPr/>
      <dgm:t>
        <a:bodyPr/>
        <a:lstStyle/>
        <a:p>
          <a:r>
            <a:rPr lang="pl-PL" dirty="0"/>
            <a:t>I Inne…</a:t>
          </a:r>
        </a:p>
      </dgm:t>
    </dgm:pt>
    <dgm:pt modelId="{942CFE03-0A9A-454F-BBAA-6142D7BE7609}" type="parTrans" cxnId="{2AD1373F-87D1-477B-A46E-9ADA133E8A89}">
      <dgm:prSet/>
      <dgm:spPr/>
      <dgm:t>
        <a:bodyPr/>
        <a:lstStyle/>
        <a:p>
          <a:endParaRPr lang="pl-PL"/>
        </a:p>
      </dgm:t>
    </dgm:pt>
    <dgm:pt modelId="{7D61221B-C77F-4EFC-8477-40BF003A2834}" type="sibTrans" cxnId="{2AD1373F-87D1-477B-A46E-9ADA133E8A89}">
      <dgm:prSet/>
      <dgm:spPr/>
      <dgm:t>
        <a:bodyPr/>
        <a:lstStyle/>
        <a:p>
          <a:endParaRPr lang="pl-PL"/>
        </a:p>
      </dgm:t>
    </dgm:pt>
    <dgm:pt modelId="{632F7EC7-04DE-4865-8FEE-EBA153D70C9A}" type="pres">
      <dgm:prSet presAssocID="{7E9EE690-5AB1-42C9-8E11-87BBF7AF0FA0}" presName="vert0" presStyleCnt="0">
        <dgm:presLayoutVars>
          <dgm:dir/>
          <dgm:animOne val="branch"/>
          <dgm:animLvl val="lvl"/>
        </dgm:presLayoutVars>
      </dgm:prSet>
      <dgm:spPr/>
    </dgm:pt>
    <dgm:pt modelId="{48099FD2-8E76-4EE1-A555-1A45102D0152}" type="pres">
      <dgm:prSet presAssocID="{9310455E-2F64-468A-9304-F9B3DACB8DE8}" presName="thickLine" presStyleLbl="alignNode1" presStyleIdx="0" presStyleCnt="4"/>
      <dgm:spPr/>
    </dgm:pt>
    <dgm:pt modelId="{EF54A073-D8CA-4B3C-8920-6475F4E0593C}" type="pres">
      <dgm:prSet presAssocID="{9310455E-2F64-468A-9304-F9B3DACB8DE8}" presName="horz1" presStyleCnt="0"/>
      <dgm:spPr/>
    </dgm:pt>
    <dgm:pt modelId="{896BF03E-E930-429D-8D56-7423B1DBA99B}" type="pres">
      <dgm:prSet presAssocID="{9310455E-2F64-468A-9304-F9B3DACB8DE8}" presName="tx1" presStyleLbl="revTx" presStyleIdx="0" presStyleCnt="4"/>
      <dgm:spPr/>
    </dgm:pt>
    <dgm:pt modelId="{8BCCA304-9775-4516-AA11-23D47AA333CD}" type="pres">
      <dgm:prSet presAssocID="{9310455E-2F64-468A-9304-F9B3DACB8DE8}" presName="vert1" presStyleCnt="0"/>
      <dgm:spPr/>
    </dgm:pt>
    <dgm:pt modelId="{F1EEF70D-3175-4BAE-B245-E204EE679B41}" type="pres">
      <dgm:prSet presAssocID="{8F272B36-143E-41F8-BABA-7365C3851789}" presName="thickLine" presStyleLbl="alignNode1" presStyleIdx="1" presStyleCnt="4"/>
      <dgm:spPr/>
    </dgm:pt>
    <dgm:pt modelId="{12A59A4D-AB18-41E4-AEEA-B5C22CEDD24A}" type="pres">
      <dgm:prSet presAssocID="{8F272B36-143E-41F8-BABA-7365C3851789}" presName="horz1" presStyleCnt="0"/>
      <dgm:spPr/>
    </dgm:pt>
    <dgm:pt modelId="{F5FFE0C3-C240-4A80-8E80-E8A09765E1AA}" type="pres">
      <dgm:prSet presAssocID="{8F272B36-143E-41F8-BABA-7365C3851789}" presName="tx1" presStyleLbl="revTx" presStyleIdx="1" presStyleCnt="4"/>
      <dgm:spPr/>
    </dgm:pt>
    <dgm:pt modelId="{3F2D14F8-584C-4448-B05C-1C7307A8218E}" type="pres">
      <dgm:prSet presAssocID="{8F272B36-143E-41F8-BABA-7365C3851789}" presName="vert1" presStyleCnt="0"/>
      <dgm:spPr/>
    </dgm:pt>
    <dgm:pt modelId="{2908032B-8325-40BD-B5D0-983DD47F7624}" type="pres">
      <dgm:prSet presAssocID="{A06DB91B-A5C3-48C4-9012-BA8D0D16E1D4}" presName="thickLine" presStyleLbl="alignNode1" presStyleIdx="2" presStyleCnt="4"/>
      <dgm:spPr/>
    </dgm:pt>
    <dgm:pt modelId="{EDC4E8C6-4C12-4CA1-9723-AB8B8BB9A364}" type="pres">
      <dgm:prSet presAssocID="{A06DB91B-A5C3-48C4-9012-BA8D0D16E1D4}" presName="horz1" presStyleCnt="0"/>
      <dgm:spPr/>
    </dgm:pt>
    <dgm:pt modelId="{0317AD16-F9EB-44E2-954B-14D576A8A91C}" type="pres">
      <dgm:prSet presAssocID="{A06DB91B-A5C3-48C4-9012-BA8D0D16E1D4}" presName="tx1" presStyleLbl="revTx" presStyleIdx="2" presStyleCnt="4"/>
      <dgm:spPr/>
    </dgm:pt>
    <dgm:pt modelId="{17D376B9-B05B-49D8-9FA4-25AF80E54B14}" type="pres">
      <dgm:prSet presAssocID="{A06DB91B-A5C3-48C4-9012-BA8D0D16E1D4}" presName="vert1" presStyleCnt="0"/>
      <dgm:spPr/>
    </dgm:pt>
    <dgm:pt modelId="{90A97D37-A9CB-47BE-9347-1292BEC815E3}" type="pres">
      <dgm:prSet presAssocID="{EC63EA84-079E-43DD-BF3B-8424BF173DA3}" presName="thickLine" presStyleLbl="alignNode1" presStyleIdx="3" presStyleCnt="4"/>
      <dgm:spPr/>
    </dgm:pt>
    <dgm:pt modelId="{2E2C1E4C-3E5D-4AFE-90BD-B1ED9668845F}" type="pres">
      <dgm:prSet presAssocID="{EC63EA84-079E-43DD-BF3B-8424BF173DA3}" presName="horz1" presStyleCnt="0"/>
      <dgm:spPr/>
    </dgm:pt>
    <dgm:pt modelId="{AEE90C75-4B43-4584-8758-83E888690659}" type="pres">
      <dgm:prSet presAssocID="{EC63EA84-079E-43DD-BF3B-8424BF173DA3}" presName="tx1" presStyleLbl="revTx" presStyleIdx="3" presStyleCnt="4"/>
      <dgm:spPr/>
    </dgm:pt>
    <dgm:pt modelId="{3E47DCB7-159A-4325-9E28-906FC4FD8615}" type="pres">
      <dgm:prSet presAssocID="{EC63EA84-079E-43DD-BF3B-8424BF173DA3}" presName="vert1" presStyleCnt="0"/>
      <dgm:spPr/>
    </dgm:pt>
  </dgm:ptLst>
  <dgm:cxnLst>
    <dgm:cxn modelId="{5F76091B-AC03-4D37-92C9-32FC3432C647}" type="presOf" srcId="{8F272B36-143E-41F8-BABA-7365C3851789}" destId="{F5FFE0C3-C240-4A80-8E80-E8A09765E1AA}" srcOrd="0" destOrd="0" presId="urn:microsoft.com/office/officeart/2008/layout/LinedList"/>
    <dgm:cxn modelId="{2AD1373F-87D1-477B-A46E-9ADA133E8A89}" srcId="{7E9EE690-5AB1-42C9-8E11-87BBF7AF0FA0}" destId="{EC63EA84-079E-43DD-BF3B-8424BF173DA3}" srcOrd="3" destOrd="0" parTransId="{942CFE03-0A9A-454F-BBAA-6142D7BE7609}" sibTransId="{7D61221B-C77F-4EFC-8477-40BF003A2834}"/>
    <dgm:cxn modelId="{B27FF841-AA5E-465E-9938-206F596AF614}" srcId="{7E9EE690-5AB1-42C9-8E11-87BBF7AF0FA0}" destId="{9310455E-2F64-468A-9304-F9B3DACB8DE8}" srcOrd="0" destOrd="0" parTransId="{FA957C24-4470-44E7-99A6-DE978B85728A}" sibTransId="{3E0AF1A3-431D-406A-B0AF-D548768C4D99}"/>
    <dgm:cxn modelId="{B4A255A4-BE3F-434F-AE6D-A3F7CA1B1301}" type="presOf" srcId="{EC63EA84-079E-43DD-BF3B-8424BF173DA3}" destId="{AEE90C75-4B43-4584-8758-83E888690659}" srcOrd="0" destOrd="0" presId="urn:microsoft.com/office/officeart/2008/layout/LinedList"/>
    <dgm:cxn modelId="{FCA880B1-04CC-4132-AC9E-0817A46676F2}" type="presOf" srcId="{7E9EE690-5AB1-42C9-8E11-87BBF7AF0FA0}" destId="{632F7EC7-04DE-4865-8FEE-EBA153D70C9A}" srcOrd="0" destOrd="0" presId="urn:microsoft.com/office/officeart/2008/layout/LinedList"/>
    <dgm:cxn modelId="{E1D02FBA-4E7C-4770-8039-14CD734DC2FC}" type="presOf" srcId="{A06DB91B-A5C3-48C4-9012-BA8D0D16E1D4}" destId="{0317AD16-F9EB-44E2-954B-14D576A8A91C}" srcOrd="0" destOrd="0" presId="urn:microsoft.com/office/officeart/2008/layout/LinedList"/>
    <dgm:cxn modelId="{A4FA64CC-C7C0-4776-9542-12381969A685}" srcId="{7E9EE690-5AB1-42C9-8E11-87BBF7AF0FA0}" destId="{8F272B36-143E-41F8-BABA-7365C3851789}" srcOrd="1" destOrd="0" parTransId="{03534605-C0C7-4E1A-BF0B-731DC6516F57}" sibTransId="{4975C112-6756-402A-BB9A-772C67F29502}"/>
    <dgm:cxn modelId="{95B6D8F1-D60C-4274-A546-0855425AAF8E}" srcId="{7E9EE690-5AB1-42C9-8E11-87BBF7AF0FA0}" destId="{A06DB91B-A5C3-48C4-9012-BA8D0D16E1D4}" srcOrd="2" destOrd="0" parTransId="{81EACE63-120D-4E00-82C1-DD0F44F7A680}" sibTransId="{6C9CD2A0-AFDD-4895-BD53-D30797539C7D}"/>
    <dgm:cxn modelId="{6A1A57F5-6C1C-4E4F-9B64-F8103720B7A8}" type="presOf" srcId="{9310455E-2F64-468A-9304-F9B3DACB8DE8}" destId="{896BF03E-E930-429D-8D56-7423B1DBA99B}" srcOrd="0" destOrd="0" presId="urn:microsoft.com/office/officeart/2008/layout/LinedList"/>
    <dgm:cxn modelId="{A4C6D2BD-7590-4EA3-B648-55FCBAA41DE5}" type="presParOf" srcId="{632F7EC7-04DE-4865-8FEE-EBA153D70C9A}" destId="{48099FD2-8E76-4EE1-A555-1A45102D0152}" srcOrd="0" destOrd="0" presId="urn:microsoft.com/office/officeart/2008/layout/LinedList"/>
    <dgm:cxn modelId="{637C53AE-239F-45E7-9BD0-4D71F152B081}" type="presParOf" srcId="{632F7EC7-04DE-4865-8FEE-EBA153D70C9A}" destId="{EF54A073-D8CA-4B3C-8920-6475F4E0593C}" srcOrd="1" destOrd="0" presId="urn:microsoft.com/office/officeart/2008/layout/LinedList"/>
    <dgm:cxn modelId="{9506C31D-9C99-4754-9396-BA9ECE316C08}" type="presParOf" srcId="{EF54A073-D8CA-4B3C-8920-6475F4E0593C}" destId="{896BF03E-E930-429D-8D56-7423B1DBA99B}" srcOrd="0" destOrd="0" presId="urn:microsoft.com/office/officeart/2008/layout/LinedList"/>
    <dgm:cxn modelId="{349819D5-D6E4-4620-996D-F968B765DA34}" type="presParOf" srcId="{EF54A073-D8CA-4B3C-8920-6475F4E0593C}" destId="{8BCCA304-9775-4516-AA11-23D47AA333CD}" srcOrd="1" destOrd="0" presId="urn:microsoft.com/office/officeart/2008/layout/LinedList"/>
    <dgm:cxn modelId="{7BAB991A-478E-415E-A564-03A3E4AEEC62}" type="presParOf" srcId="{632F7EC7-04DE-4865-8FEE-EBA153D70C9A}" destId="{F1EEF70D-3175-4BAE-B245-E204EE679B41}" srcOrd="2" destOrd="0" presId="urn:microsoft.com/office/officeart/2008/layout/LinedList"/>
    <dgm:cxn modelId="{A23E9F6B-DE0E-425D-AA36-059856CD4806}" type="presParOf" srcId="{632F7EC7-04DE-4865-8FEE-EBA153D70C9A}" destId="{12A59A4D-AB18-41E4-AEEA-B5C22CEDD24A}" srcOrd="3" destOrd="0" presId="urn:microsoft.com/office/officeart/2008/layout/LinedList"/>
    <dgm:cxn modelId="{2BD55E28-77B4-4945-B806-EA79EEEE5BE3}" type="presParOf" srcId="{12A59A4D-AB18-41E4-AEEA-B5C22CEDD24A}" destId="{F5FFE0C3-C240-4A80-8E80-E8A09765E1AA}" srcOrd="0" destOrd="0" presId="urn:microsoft.com/office/officeart/2008/layout/LinedList"/>
    <dgm:cxn modelId="{CA5F10FA-A3FA-426A-ACAE-F75F06BA780B}" type="presParOf" srcId="{12A59A4D-AB18-41E4-AEEA-B5C22CEDD24A}" destId="{3F2D14F8-584C-4448-B05C-1C7307A8218E}" srcOrd="1" destOrd="0" presId="urn:microsoft.com/office/officeart/2008/layout/LinedList"/>
    <dgm:cxn modelId="{45032184-E4A9-49B7-ADF5-5FB459B4BCF7}" type="presParOf" srcId="{632F7EC7-04DE-4865-8FEE-EBA153D70C9A}" destId="{2908032B-8325-40BD-B5D0-983DD47F7624}" srcOrd="4" destOrd="0" presId="urn:microsoft.com/office/officeart/2008/layout/LinedList"/>
    <dgm:cxn modelId="{F73D63BF-BD58-4A0F-8C28-E0FCFCB9B244}" type="presParOf" srcId="{632F7EC7-04DE-4865-8FEE-EBA153D70C9A}" destId="{EDC4E8C6-4C12-4CA1-9723-AB8B8BB9A364}" srcOrd="5" destOrd="0" presId="urn:microsoft.com/office/officeart/2008/layout/LinedList"/>
    <dgm:cxn modelId="{4925FC14-DCF2-4A40-8539-63E037979397}" type="presParOf" srcId="{EDC4E8C6-4C12-4CA1-9723-AB8B8BB9A364}" destId="{0317AD16-F9EB-44E2-954B-14D576A8A91C}" srcOrd="0" destOrd="0" presId="urn:microsoft.com/office/officeart/2008/layout/LinedList"/>
    <dgm:cxn modelId="{F7F8944F-F96B-406D-9E0C-191A51F1BE0A}" type="presParOf" srcId="{EDC4E8C6-4C12-4CA1-9723-AB8B8BB9A364}" destId="{17D376B9-B05B-49D8-9FA4-25AF80E54B14}" srcOrd="1" destOrd="0" presId="urn:microsoft.com/office/officeart/2008/layout/LinedList"/>
    <dgm:cxn modelId="{A21E22AD-2C6D-4F2C-BBC0-3BE6DD9E53E9}" type="presParOf" srcId="{632F7EC7-04DE-4865-8FEE-EBA153D70C9A}" destId="{90A97D37-A9CB-47BE-9347-1292BEC815E3}" srcOrd="6" destOrd="0" presId="urn:microsoft.com/office/officeart/2008/layout/LinedList"/>
    <dgm:cxn modelId="{B3EB2ABF-708A-4A52-B18D-EFE73FEC4019}" type="presParOf" srcId="{632F7EC7-04DE-4865-8FEE-EBA153D70C9A}" destId="{2E2C1E4C-3E5D-4AFE-90BD-B1ED9668845F}" srcOrd="7" destOrd="0" presId="urn:microsoft.com/office/officeart/2008/layout/LinedList"/>
    <dgm:cxn modelId="{6B05A0ED-813C-40EC-A822-2BA9A273FF7E}" type="presParOf" srcId="{2E2C1E4C-3E5D-4AFE-90BD-B1ED9668845F}" destId="{AEE90C75-4B43-4584-8758-83E888690659}" srcOrd="0" destOrd="0" presId="urn:microsoft.com/office/officeart/2008/layout/LinedList"/>
    <dgm:cxn modelId="{12FE8336-9A8D-4CD0-8FC9-375F0D7759A6}" type="presParOf" srcId="{2E2C1E4C-3E5D-4AFE-90BD-B1ED9668845F}" destId="{3E47DCB7-159A-4325-9E28-906FC4FD86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141152-98BE-4D6B-82E7-4A108A93DF7A}" type="doc">
      <dgm:prSet loTypeId="urn:microsoft.com/office/officeart/2005/8/layout/process5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348DDE35-8F1C-49CC-A961-D62808DB8EAF}">
      <dgm:prSet phldrT="[Tekst]"/>
      <dgm:spPr/>
      <dgm:t>
        <a:bodyPr/>
        <a:lstStyle/>
        <a:p>
          <a:r>
            <a:rPr lang="pl-PL" b="1" dirty="0"/>
            <a:t>Język migowy- poziom podstawowy</a:t>
          </a:r>
        </a:p>
      </dgm:t>
    </dgm:pt>
    <dgm:pt modelId="{D79477AA-A4E7-4951-9B86-0B919E3E3FE0}" type="parTrans" cxnId="{CA346608-B547-4A50-B89C-4367370DC586}">
      <dgm:prSet/>
      <dgm:spPr/>
      <dgm:t>
        <a:bodyPr/>
        <a:lstStyle/>
        <a:p>
          <a:endParaRPr lang="pl-PL"/>
        </a:p>
      </dgm:t>
    </dgm:pt>
    <dgm:pt modelId="{0600C36A-3695-4709-9D66-25F412D7C7BE}" type="sibTrans" cxnId="{CA346608-B547-4A50-B89C-4367370DC586}">
      <dgm:prSet/>
      <dgm:spPr/>
      <dgm:t>
        <a:bodyPr/>
        <a:lstStyle/>
        <a:p>
          <a:endParaRPr lang="pl-PL"/>
        </a:p>
      </dgm:t>
    </dgm:pt>
    <dgm:pt modelId="{A3EA609D-81FA-4D1E-BB67-20C0ACFA015F}">
      <dgm:prSet phldrT="[Tekst]"/>
      <dgm:spPr/>
      <dgm:t>
        <a:bodyPr/>
        <a:lstStyle/>
        <a:p>
          <a:r>
            <a:rPr lang="pl-PL" b="1" dirty="0"/>
            <a:t>Potrzeby i funkcjonowanie </a:t>
          </a:r>
          <a:r>
            <a:rPr lang="pl-PL" b="1" dirty="0" err="1"/>
            <a:t>OzN</a:t>
          </a:r>
          <a:r>
            <a:rPr lang="pl-PL" b="1" dirty="0"/>
            <a:t> w środowisku akademickim</a:t>
          </a:r>
        </a:p>
      </dgm:t>
    </dgm:pt>
    <dgm:pt modelId="{03ACE0E7-4500-46A6-8201-492BC3CB0E88}" type="parTrans" cxnId="{4F0ED217-176B-478E-AC3D-86F71F023F45}">
      <dgm:prSet/>
      <dgm:spPr/>
      <dgm:t>
        <a:bodyPr/>
        <a:lstStyle/>
        <a:p>
          <a:endParaRPr lang="pl-PL"/>
        </a:p>
      </dgm:t>
    </dgm:pt>
    <dgm:pt modelId="{3F26D55B-C019-46CE-90DC-27C09E50F964}" type="sibTrans" cxnId="{4F0ED217-176B-478E-AC3D-86F71F023F45}">
      <dgm:prSet/>
      <dgm:spPr/>
      <dgm:t>
        <a:bodyPr/>
        <a:lstStyle/>
        <a:p>
          <a:endParaRPr lang="pl-PL"/>
        </a:p>
      </dgm:t>
    </dgm:pt>
    <dgm:pt modelId="{F2D78415-04C8-4B36-B1DF-D5B3375098C9}">
      <dgm:prSet phldrT="[Tekst]"/>
      <dgm:spPr/>
      <dgm:t>
        <a:bodyPr/>
        <a:lstStyle/>
        <a:p>
          <a:r>
            <a:rPr lang="pl-PL" b="1" dirty="0"/>
            <a:t>Podniesieni jakości obsługi studenta/klienta w działach obsługi</a:t>
          </a:r>
        </a:p>
      </dgm:t>
    </dgm:pt>
    <dgm:pt modelId="{9E069612-D641-4984-B659-6C96F0BC3DCB}" type="parTrans" cxnId="{7E7770C7-30B4-4781-98FD-07086553EC20}">
      <dgm:prSet/>
      <dgm:spPr/>
      <dgm:t>
        <a:bodyPr/>
        <a:lstStyle/>
        <a:p>
          <a:endParaRPr lang="pl-PL"/>
        </a:p>
      </dgm:t>
    </dgm:pt>
    <dgm:pt modelId="{9978BB47-1F4F-47A9-B33F-287528E8E997}" type="sibTrans" cxnId="{7E7770C7-30B4-4781-98FD-07086553EC20}">
      <dgm:prSet/>
      <dgm:spPr/>
      <dgm:t>
        <a:bodyPr/>
        <a:lstStyle/>
        <a:p>
          <a:endParaRPr lang="pl-PL"/>
        </a:p>
      </dgm:t>
    </dgm:pt>
    <dgm:pt modelId="{293BC410-1A77-4085-B48D-77A6A192E583}">
      <dgm:prSet phldrT="[Tekst]"/>
      <dgm:spPr/>
      <dgm:t>
        <a:bodyPr/>
        <a:lstStyle/>
        <a:p>
          <a:r>
            <a:rPr lang="pl-PL" b="1" dirty="0"/>
            <a:t>Komunikacja i formy wsparcia edukacyjnego studenta</a:t>
          </a:r>
        </a:p>
      </dgm:t>
    </dgm:pt>
    <dgm:pt modelId="{A78C850A-A47D-46CD-B1A6-A06D8A6E3B40}" type="parTrans" cxnId="{54BC0D6C-DCBD-439A-83EC-2EA038F5BABC}">
      <dgm:prSet/>
      <dgm:spPr/>
      <dgm:t>
        <a:bodyPr/>
        <a:lstStyle/>
        <a:p>
          <a:endParaRPr lang="pl-PL"/>
        </a:p>
      </dgm:t>
    </dgm:pt>
    <dgm:pt modelId="{292B5384-47CF-42A7-A564-69A792DBA60C}" type="sibTrans" cxnId="{54BC0D6C-DCBD-439A-83EC-2EA038F5BABC}">
      <dgm:prSet/>
      <dgm:spPr/>
      <dgm:t>
        <a:bodyPr/>
        <a:lstStyle/>
        <a:p>
          <a:endParaRPr lang="pl-PL"/>
        </a:p>
      </dgm:t>
    </dgm:pt>
    <dgm:pt modelId="{C27E52F3-C63B-4509-AA40-D2ADB2913974}">
      <dgm:prSet phldrT="[Tekst]"/>
      <dgm:spPr/>
      <dgm:t>
        <a:bodyPr/>
        <a:lstStyle/>
        <a:p>
          <a:r>
            <a:rPr lang="pl-PL" b="1" dirty="0"/>
            <a:t>Pierwsza pomoc i ewakuacja zgodnie z procedurą dla </a:t>
          </a:r>
          <a:r>
            <a:rPr lang="pl-PL" b="1" dirty="0" err="1"/>
            <a:t>OzN</a:t>
          </a:r>
          <a:r>
            <a:rPr lang="pl-PL" b="1" dirty="0"/>
            <a:t> </a:t>
          </a:r>
        </a:p>
      </dgm:t>
    </dgm:pt>
    <dgm:pt modelId="{CA4CD9DC-09B1-4BFE-8524-A9DE6A391242}" type="parTrans" cxnId="{0DB524E1-296C-4212-9362-1AC7D49E909F}">
      <dgm:prSet/>
      <dgm:spPr/>
      <dgm:t>
        <a:bodyPr/>
        <a:lstStyle/>
        <a:p>
          <a:endParaRPr lang="pl-PL"/>
        </a:p>
      </dgm:t>
    </dgm:pt>
    <dgm:pt modelId="{1EFE2119-523F-48A6-8A21-6BDB8A35BC48}" type="sibTrans" cxnId="{0DB524E1-296C-4212-9362-1AC7D49E909F}">
      <dgm:prSet/>
      <dgm:spPr/>
      <dgm:t>
        <a:bodyPr/>
        <a:lstStyle/>
        <a:p>
          <a:endParaRPr lang="pl-PL"/>
        </a:p>
      </dgm:t>
    </dgm:pt>
    <dgm:pt modelId="{4F5A0AF4-7F21-478A-B0C4-83EEADC1C7DA}">
      <dgm:prSet phldrT="[Tekst]"/>
      <dgm:spPr/>
      <dgm:t>
        <a:bodyPr/>
        <a:lstStyle/>
        <a:p>
          <a:r>
            <a:rPr lang="pl-PL" b="1" dirty="0"/>
            <a:t>Prosty język , tekst łatwy do czytania i rozumienia</a:t>
          </a:r>
        </a:p>
      </dgm:t>
    </dgm:pt>
    <dgm:pt modelId="{34777D57-A6B0-4870-B6C1-5186D4677C77}" type="parTrans" cxnId="{7487D0E7-4C45-4FD5-ADDF-30ED0A9DEA80}">
      <dgm:prSet/>
      <dgm:spPr/>
      <dgm:t>
        <a:bodyPr/>
        <a:lstStyle/>
        <a:p>
          <a:endParaRPr lang="pl-PL"/>
        </a:p>
      </dgm:t>
    </dgm:pt>
    <dgm:pt modelId="{4F99E858-D397-4BFA-950E-D62285C8C4CF}" type="sibTrans" cxnId="{7487D0E7-4C45-4FD5-ADDF-30ED0A9DEA80}">
      <dgm:prSet/>
      <dgm:spPr/>
      <dgm:t>
        <a:bodyPr/>
        <a:lstStyle/>
        <a:p>
          <a:endParaRPr lang="pl-PL"/>
        </a:p>
      </dgm:t>
    </dgm:pt>
    <dgm:pt modelId="{637C82B3-42FC-4808-988D-66A074550AF5}">
      <dgm:prSet phldrT="[Tekst]"/>
      <dgm:spPr/>
      <dgm:t>
        <a:bodyPr/>
        <a:lstStyle/>
        <a:p>
          <a:r>
            <a:rPr lang="pl-PL" b="1" dirty="0"/>
            <a:t>Przygotowanie stron www zgodnie ze standardem WCAG2</a:t>
          </a:r>
        </a:p>
      </dgm:t>
    </dgm:pt>
    <dgm:pt modelId="{B3C4A9C8-DD7D-4C97-A672-4ABCEE4F12BB}" type="parTrans" cxnId="{BE001E45-DFF5-47BC-907C-B8B3C8A1730B}">
      <dgm:prSet/>
      <dgm:spPr/>
      <dgm:t>
        <a:bodyPr/>
        <a:lstStyle/>
        <a:p>
          <a:endParaRPr lang="pl-PL"/>
        </a:p>
      </dgm:t>
    </dgm:pt>
    <dgm:pt modelId="{D6650318-6812-4518-8AD7-89C43E0A2450}" type="sibTrans" cxnId="{BE001E45-DFF5-47BC-907C-B8B3C8A1730B}">
      <dgm:prSet/>
      <dgm:spPr/>
      <dgm:t>
        <a:bodyPr/>
        <a:lstStyle/>
        <a:p>
          <a:endParaRPr lang="pl-PL"/>
        </a:p>
      </dgm:t>
    </dgm:pt>
    <dgm:pt modelId="{D2789954-D3A8-4881-9EEB-9C33C9C06E85}">
      <dgm:prSet phldrT="[Tekst]"/>
      <dgm:spPr/>
      <dgm:t>
        <a:bodyPr/>
        <a:lstStyle/>
        <a:p>
          <a:r>
            <a:rPr lang="pl-PL" b="1" dirty="0"/>
            <a:t>Techniki radzenia sobie z agresją studenta i własnymi emocjami</a:t>
          </a:r>
        </a:p>
      </dgm:t>
    </dgm:pt>
    <dgm:pt modelId="{6948604F-14E4-4166-A9EA-AD6F35F559F0}" type="parTrans" cxnId="{ACCBB7AA-F55E-451B-AD24-B03A09394F49}">
      <dgm:prSet/>
      <dgm:spPr/>
      <dgm:t>
        <a:bodyPr/>
        <a:lstStyle/>
        <a:p>
          <a:endParaRPr lang="pl-PL"/>
        </a:p>
      </dgm:t>
    </dgm:pt>
    <dgm:pt modelId="{36C9DEE1-B0E5-4F62-9E50-3B5F2859A169}" type="sibTrans" cxnId="{ACCBB7AA-F55E-451B-AD24-B03A09394F49}">
      <dgm:prSet/>
      <dgm:spPr/>
      <dgm:t>
        <a:bodyPr/>
        <a:lstStyle/>
        <a:p>
          <a:endParaRPr lang="pl-PL"/>
        </a:p>
      </dgm:t>
    </dgm:pt>
    <dgm:pt modelId="{663D5D81-B5F9-48C0-8483-64DACBE2841F}">
      <dgm:prSet phldrT="[Tekst]"/>
      <dgm:spPr/>
      <dgm:t>
        <a:bodyPr/>
        <a:lstStyle/>
        <a:p>
          <a:r>
            <a:rPr lang="pl-PL" b="1" dirty="0"/>
            <a:t>Praca w grupie</a:t>
          </a:r>
        </a:p>
      </dgm:t>
    </dgm:pt>
    <dgm:pt modelId="{29012A05-1AEA-46DE-A6A6-95E1A2F47D5F}" type="parTrans" cxnId="{BD2F3270-8947-4F94-A848-F950F3FEC4E1}">
      <dgm:prSet/>
      <dgm:spPr/>
      <dgm:t>
        <a:bodyPr/>
        <a:lstStyle/>
        <a:p>
          <a:endParaRPr lang="pl-PL"/>
        </a:p>
      </dgm:t>
    </dgm:pt>
    <dgm:pt modelId="{B09F09E7-39C8-4979-8D8C-5CB86254CFDF}" type="sibTrans" cxnId="{BD2F3270-8947-4F94-A848-F950F3FEC4E1}">
      <dgm:prSet/>
      <dgm:spPr/>
      <dgm:t>
        <a:bodyPr/>
        <a:lstStyle/>
        <a:p>
          <a:endParaRPr lang="pl-PL"/>
        </a:p>
      </dgm:t>
    </dgm:pt>
    <dgm:pt modelId="{FE117DA6-5CEE-442E-B119-133DCF4FB1F8}">
      <dgm:prSet/>
      <dgm:spPr/>
      <dgm:t>
        <a:bodyPr/>
        <a:lstStyle/>
        <a:p>
          <a:r>
            <a:rPr lang="pl-PL" b="1" dirty="0"/>
            <a:t>Komunikacja motywująca</a:t>
          </a:r>
        </a:p>
      </dgm:t>
    </dgm:pt>
    <dgm:pt modelId="{F862645F-925C-41AD-912D-2CA5B7F8A0BD}" type="parTrans" cxnId="{CC1BC053-6DC7-42B2-B98F-964ED4465462}">
      <dgm:prSet/>
      <dgm:spPr/>
      <dgm:t>
        <a:bodyPr/>
        <a:lstStyle/>
        <a:p>
          <a:endParaRPr lang="pl-PL"/>
        </a:p>
      </dgm:t>
    </dgm:pt>
    <dgm:pt modelId="{85433E20-0DCC-4116-833F-0F29523DA154}" type="sibTrans" cxnId="{CC1BC053-6DC7-42B2-B98F-964ED4465462}">
      <dgm:prSet/>
      <dgm:spPr/>
      <dgm:t>
        <a:bodyPr/>
        <a:lstStyle/>
        <a:p>
          <a:endParaRPr lang="pl-PL"/>
        </a:p>
      </dgm:t>
    </dgm:pt>
    <dgm:pt modelId="{FA78EE64-EB3A-4621-A737-D29843CB9191}">
      <dgm:prSet/>
      <dgm:spPr/>
      <dgm:t>
        <a:bodyPr/>
        <a:lstStyle/>
        <a:p>
          <a:r>
            <a:rPr lang="pl-PL" b="1" dirty="0"/>
            <a:t>Różnorodność i integracja</a:t>
          </a:r>
        </a:p>
      </dgm:t>
    </dgm:pt>
    <dgm:pt modelId="{C053683B-8DFD-4CDF-8D52-94B786F64509}" type="parTrans" cxnId="{9436E9BF-CFD1-4B24-9DE6-604ACF2B46E4}">
      <dgm:prSet/>
      <dgm:spPr/>
      <dgm:t>
        <a:bodyPr/>
        <a:lstStyle/>
        <a:p>
          <a:endParaRPr lang="pl-PL"/>
        </a:p>
      </dgm:t>
    </dgm:pt>
    <dgm:pt modelId="{9E033B56-C52B-4B11-B9FE-025D8703DFCE}" type="sibTrans" cxnId="{9436E9BF-CFD1-4B24-9DE6-604ACF2B46E4}">
      <dgm:prSet/>
      <dgm:spPr/>
      <dgm:t>
        <a:bodyPr/>
        <a:lstStyle/>
        <a:p>
          <a:endParaRPr lang="pl-PL"/>
        </a:p>
      </dgm:t>
    </dgm:pt>
    <dgm:pt modelId="{138BCF60-87FB-4A53-9C26-345ADAA658FC}">
      <dgm:prSet/>
      <dgm:spPr/>
      <dgm:t>
        <a:bodyPr/>
        <a:lstStyle/>
        <a:p>
          <a:r>
            <a:rPr lang="pl-PL" b="1" dirty="0"/>
            <a:t>I inne…</a:t>
          </a:r>
        </a:p>
      </dgm:t>
    </dgm:pt>
    <dgm:pt modelId="{CEB40003-C1EB-4A95-9406-98710CB0078C}" type="parTrans" cxnId="{E0A0F0A3-1701-4D53-83B4-F62C3C89FE0C}">
      <dgm:prSet/>
      <dgm:spPr/>
      <dgm:t>
        <a:bodyPr/>
        <a:lstStyle/>
        <a:p>
          <a:endParaRPr lang="pl-PL"/>
        </a:p>
      </dgm:t>
    </dgm:pt>
    <dgm:pt modelId="{CF154C8D-2430-4332-8494-0ACA45A39CC7}" type="sibTrans" cxnId="{E0A0F0A3-1701-4D53-83B4-F62C3C89FE0C}">
      <dgm:prSet/>
      <dgm:spPr/>
      <dgm:t>
        <a:bodyPr/>
        <a:lstStyle/>
        <a:p>
          <a:endParaRPr lang="pl-PL"/>
        </a:p>
      </dgm:t>
    </dgm:pt>
    <dgm:pt modelId="{784348A5-2808-4914-9711-96BDA9997DDD}" type="pres">
      <dgm:prSet presAssocID="{2B141152-98BE-4D6B-82E7-4A108A93DF7A}" presName="diagram" presStyleCnt="0">
        <dgm:presLayoutVars>
          <dgm:dir/>
          <dgm:resizeHandles val="exact"/>
        </dgm:presLayoutVars>
      </dgm:prSet>
      <dgm:spPr/>
    </dgm:pt>
    <dgm:pt modelId="{E80CBEDA-33EA-4B52-88BD-1E4F090D4AE5}" type="pres">
      <dgm:prSet presAssocID="{348DDE35-8F1C-49CC-A961-D62808DB8EAF}" presName="node" presStyleLbl="node1" presStyleIdx="0" presStyleCnt="12" custLinFactNeighborX="-229" custLinFactNeighborY="363">
        <dgm:presLayoutVars>
          <dgm:bulletEnabled val="1"/>
        </dgm:presLayoutVars>
      </dgm:prSet>
      <dgm:spPr/>
    </dgm:pt>
    <dgm:pt modelId="{01006A51-EDD3-4946-9179-C0C3F2ED37D2}" type="pres">
      <dgm:prSet presAssocID="{0600C36A-3695-4709-9D66-25F412D7C7BE}" presName="sibTrans" presStyleLbl="sibTrans2D1" presStyleIdx="0" presStyleCnt="11"/>
      <dgm:spPr/>
    </dgm:pt>
    <dgm:pt modelId="{52AE54C8-1A4C-408E-BBE6-430C64B28C0A}" type="pres">
      <dgm:prSet presAssocID="{0600C36A-3695-4709-9D66-25F412D7C7BE}" presName="connectorText" presStyleLbl="sibTrans2D1" presStyleIdx="0" presStyleCnt="11"/>
      <dgm:spPr/>
    </dgm:pt>
    <dgm:pt modelId="{5EAA3CC5-ADD3-4ABC-84F3-B983E7F77079}" type="pres">
      <dgm:prSet presAssocID="{A3EA609D-81FA-4D1E-BB67-20C0ACFA015F}" presName="node" presStyleLbl="node1" presStyleIdx="1" presStyleCnt="12">
        <dgm:presLayoutVars>
          <dgm:bulletEnabled val="1"/>
        </dgm:presLayoutVars>
      </dgm:prSet>
      <dgm:spPr/>
    </dgm:pt>
    <dgm:pt modelId="{92A935FC-2B81-44A7-A1A2-CB99104042A4}" type="pres">
      <dgm:prSet presAssocID="{3F26D55B-C019-46CE-90DC-27C09E50F964}" presName="sibTrans" presStyleLbl="sibTrans2D1" presStyleIdx="1" presStyleCnt="11"/>
      <dgm:spPr/>
    </dgm:pt>
    <dgm:pt modelId="{3BCF1528-C5B9-4654-BEBF-24E2ECC1D07D}" type="pres">
      <dgm:prSet presAssocID="{3F26D55B-C019-46CE-90DC-27C09E50F964}" presName="connectorText" presStyleLbl="sibTrans2D1" presStyleIdx="1" presStyleCnt="11"/>
      <dgm:spPr/>
    </dgm:pt>
    <dgm:pt modelId="{FDA4F02A-4AC4-4805-92AC-8EABB46A13AD}" type="pres">
      <dgm:prSet presAssocID="{F2D78415-04C8-4B36-B1DF-D5B3375098C9}" presName="node" presStyleLbl="node1" presStyleIdx="2" presStyleCnt="12">
        <dgm:presLayoutVars>
          <dgm:bulletEnabled val="1"/>
        </dgm:presLayoutVars>
      </dgm:prSet>
      <dgm:spPr/>
    </dgm:pt>
    <dgm:pt modelId="{D62064FB-4C6F-4003-A0CE-9A62DF1B5BD5}" type="pres">
      <dgm:prSet presAssocID="{9978BB47-1F4F-47A9-B33F-287528E8E997}" presName="sibTrans" presStyleLbl="sibTrans2D1" presStyleIdx="2" presStyleCnt="11"/>
      <dgm:spPr/>
    </dgm:pt>
    <dgm:pt modelId="{39E47521-336F-4ADE-838D-3813E95E1F17}" type="pres">
      <dgm:prSet presAssocID="{9978BB47-1F4F-47A9-B33F-287528E8E997}" presName="connectorText" presStyleLbl="sibTrans2D1" presStyleIdx="2" presStyleCnt="11"/>
      <dgm:spPr/>
    </dgm:pt>
    <dgm:pt modelId="{A6A67B11-EB33-4923-A66A-1000681D0EF5}" type="pres">
      <dgm:prSet presAssocID="{293BC410-1A77-4085-B48D-77A6A192E583}" presName="node" presStyleLbl="node1" presStyleIdx="3" presStyleCnt="12">
        <dgm:presLayoutVars>
          <dgm:bulletEnabled val="1"/>
        </dgm:presLayoutVars>
      </dgm:prSet>
      <dgm:spPr/>
    </dgm:pt>
    <dgm:pt modelId="{D0F4584E-4069-4CB7-864A-21C110F691A5}" type="pres">
      <dgm:prSet presAssocID="{292B5384-47CF-42A7-A564-69A792DBA60C}" presName="sibTrans" presStyleLbl="sibTrans2D1" presStyleIdx="3" presStyleCnt="11"/>
      <dgm:spPr/>
    </dgm:pt>
    <dgm:pt modelId="{9CF58EC1-98AF-497B-B8B3-1C15AC59F005}" type="pres">
      <dgm:prSet presAssocID="{292B5384-47CF-42A7-A564-69A792DBA60C}" presName="connectorText" presStyleLbl="sibTrans2D1" presStyleIdx="3" presStyleCnt="11"/>
      <dgm:spPr/>
    </dgm:pt>
    <dgm:pt modelId="{179CCF09-96D2-4D9E-B15F-F91FF9BFCB82}" type="pres">
      <dgm:prSet presAssocID="{C27E52F3-C63B-4509-AA40-D2ADB2913974}" presName="node" presStyleLbl="node1" presStyleIdx="4" presStyleCnt="12">
        <dgm:presLayoutVars>
          <dgm:bulletEnabled val="1"/>
        </dgm:presLayoutVars>
      </dgm:prSet>
      <dgm:spPr/>
    </dgm:pt>
    <dgm:pt modelId="{4B17D356-F015-444D-B7F6-D7AB76BF9452}" type="pres">
      <dgm:prSet presAssocID="{1EFE2119-523F-48A6-8A21-6BDB8A35BC48}" presName="sibTrans" presStyleLbl="sibTrans2D1" presStyleIdx="4" presStyleCnt="11"/>
      <dgm:spPr/>
    </dgm:pt>
    <dgm:pt modelId="{E1EAB364-7872-4494-A78A-1A9C02B73E1A}" type="pres">
      <dgm:prSet presAssocID="{1EFE2119-523F-48A6-8A21-6BDB8A35BC48}" presName="connectorText" presStyleLbl="sibTrans2D1" presStyleIdx="4" presStyleCnt="11"/>
      <dgm:spPr/>
    </dgm:pt>
    <dgm:pt modelId="{37EBABE8-F6F4-421A-B3CE-392C5482B42C}" type="pres">
      <dgm:prSet presAssocID="{4F5A0AF4-7F21-478A-B0C4-83EEADC1C7DA}" presName="node" presStyleLbl="node1" presStyleIdx="5" presStyleCnt="12">
        <dgm:presLayoutVars>
          <dgm:bulletEnabled val="1"/>
        </dgm:presLayoutVars>
      </dgm:prSet>
      <dgm:spPr/>
    </dgm:pt>
    <dgm:pt modelId="{ECC208EF-99DA-47D0-A569-D82F55692273}" type="pres">
      <dgm:prSet presAssocID="{4F99E858-D397-4BFA-950E-D62285C8C4CF}" presName="sibTrans" presStyleLbl="sibTrans2D1" presStyleIdx="5" presStyleCnt="11"/>
      <dgm:spPr/>
    </dgm:pt>
    <dgm:pt modelId="{5DEF22E7-219F-463F-BBF0-F18AAF2CB4C7}" type="pres">
      <dgm:prSet presAssocID="{4F99E858-D397-4BFA-950E-D62285C8C4CF}" presName="connectorText" presStyleLbl="sibTrans2D1" presStyleIdx="5" presStyleCnt="11"/>
      <dgm:spPr/>
    </dgm:pt>
    <dgm:pt modelId="{75952811-DF6C-466C-9B8F-262E991BAB21}" type="pres">
      <dgm:prSet presAssocID="{637C82B3-42FC-4808-988D-66A074550AF5}" presName="node" presStyleLbl="node1" presStyleIdx="6" presStyleCnt="12">
        <dgm:presLayoutVars>
          <dgm:bulletEnabled val="1"/>
        </dgm:presLayoutVars>
      </dgm:prSet>
      <dgm:spPr/>
    </dgm:pt>
    <dgm:pt modelId="{47F909C4-EB99-4849-89E7-2B769E947111}" type="pres">
      <dgm:prSet presAssocID="{D6650318-6812-4518-8AD7-89C43E0A2450}" presName="sibTrans" presStyleLbl="sibTrans2D1" presStyleIdx="6" presStyleCnt="11"/>
      <dgm:spPr/>
    </dgm:pt>
    <dgm:pt modelId="{B58BE63D-962C-4A42-9FC9-B2A768B552DF}" type="pres">
      <dgm:prSet presAssocID="{D6650318-6812-4518-8AD7-89C43E0A2450}" presName="connectorText" presStyleLbl="sibTrans2D1" presStyleIdx="6" presStyleCnt="11"/>
      <dgm:spPr/>
    </dgm:pt>
    <dgm:pt modelId="{347EB8A7-F76A-498F-A15A-A7BFC6C30655}" type="pres">
      <dgm:prSet presAssocID="{D2789954-D3A8-4881-9EEB-9C33C9C06E85}" presName="node" presStyleLbl="node1" presStyleIdx="7" presStyleCnt="12">
        <dgm:presLayoutVars>
          <dgm:bulletEnabled val="1"/>
        </dgm:presLayoutVars>
      </dgm:prSet>
      <dgm:spPr/>
    </dgm:pt>
    <dgm:pt modelId="{55A082CC-CCB8-4C3E-B92E-2D429731F318}" type="pres">
      <dgm:prSet presAssocID="{36C9DEE1-B0E5-4F62-9E50-3B5F2859A169}" presName="sibTrans" presStyleLbl="sibTrans2D1" presStyleIdx="7" presStyleCnt="11"/>
      <dgm:spPr/>
    </dgm:pt>
    <dgm:pt modelId="{5017E0D5-66C7-43C8-B7DB-07C3EDD74B50}" type="pres">
      <dgm:prSet presAssocID="{36C9DEE1-B0E5-4F62-9E50-3B5F2859A169}" presName="connectorText" presStyleLbl="sibTrans2D1" presStyleIdx="7" presStyleCnt="11"/>
      <dgm:spPr/>
    </dgm:pt>
    <dgm:pt modelId="{FF765197-77DB-4FE7-BFA6-694E0B87B1B0}" type="pres">
      <dgm:prSet presAssocID="{663D5D81-B5F9-48C0-8483-64DACBE2841F}" presName="node" presStyleLbl="node1" presStyleIdx="8" presStyleCnt="12">
        <dgm:presLayoutVars>
          <dgm:bulletEnabled val="1"/>
        </dgm:presLayoutVars>
      </dgm:prSet>
      <dgm:spPr/>
    </dgm:pt>
    <dgm:pt modelId="{2B5DDEFC-0D21-4ADC-9B25-96693C24C60F}" type="pres">
      <dgm:prSet presAssocID="{B09F09E7-39C8-4979-8D8C-5CB86254CFDF}" presName="sibTrans" presStyleLbl="sibTrans2D1" presStyleIdx="8" presStyleCnt="11"/>
      <dgm:spPr/>
    </dgm:pt>
    <dgm:pt modelId="{AF0EA2F2-3930-4A2D-9566-7D327418D994}" type="pres">
      <dgm:prSet presAssocID="{B09F09E7-39C8-4979-8D8C-5CB86254CFDF}" presName="connectorText" presStyleLbl="sibTrans2D1" presStyleIdx="8" presStyleCnt="11"/>
      <dgm:spPr/>
    </dgm:pt>
    <dgm:pt modelId="{BB214777-36C8-42EC-822B-DDE0C0592E87}" type="pres">
      <dgm:prSet presAssocID="{FE117DA6-5CEE-442E-B119-133DCF4FB1F8}" presName="node" presStyleLbl="node1" presStyleIdx="9" presStyleCnt="12">
        <dgm:presLayoutVars>
          <dgm:bulletEnabled val="1"/>
        </dgm:presLayoutVars>
      </dgm:prSet>
      <dgm:spPr/>
    </dgm:pt>
    <dgm:pt modelId="{DC4DEFAF-2381-463E-A160-F6AF32BB6362}" type="pres">
      <dgm:prSet presAssocID="{85433E20-0DCC-4116-833F-0F29523DA154}" presName="sibTrans" presStyleLbl="sibTrans2D1" presStyleIdx="9" presStyleCnt="11"/>
      <dgm:spPr/>
    </dgm:pt>
    <dgm:pt modelId="{6366A895-D457-4E62-9423-7E5E1EA2DBA0}" type="pres">
      <dgm:prSet presAssocID="{85433E20-0DCC-4116-833F-0F29523DA154}" presName="connectorText" presStyleLbl="sibTrans2D1" presStyleIdx="9" presStyleCnt="11"/>
      <dgm:spPr/>
    </dgm:pt>
    <dgm:pt modelId="{22621C62-BB99-497E-AC57-970A0C4E93A4}" type="pres">
      <dgm:prSet presAssocID="{FA78EE64-EB3A-4621-A737-D29843CB9191}" presName="node" presStyleLbl="node1" presStyleIdx="10" presStyleCnt="12">
        <dgm:presLayoutVars>
          <dgm:bulletEnabled val="1"/>
        </dgm:presLayoutVars>
      </dgm:prSet>
      <dgm:spPr/>
    </dgm:pt>
    <dgm:pt modelId="{F1E2C5CE-3AAC-4E9E-A603-B158BE55CAFA}" type="pres">
      <dgm:prSet presAssocID="{9E033B56-C52B-4B11-B9FE-025D8703DFCE}" presName="sibTrans" presStyleLbl="sibTrans2D1" presStyleIdx="10" presStyleCnt="11"/>
      <dgm:spPr/>
    </dgm:pt>
    <dgm:pt modelId="{48426452-8ADA-4300-945A-660E7390FE62}" type="pres">
      <dgm:prSet presAssocID="{9E033B56-C52B-4B11-B9FE-025D8703DFCE}" presName="connectorText" presStyleLbl="sibTrans2D1" presStyleIdx="10" presStyleCnt="11"/>
      <dgm:spPr/>
    </dgm:pt>
    <dgm:pt modelId="{D62E36AF-7BF5-4734-A9B9-5C1ADF29D0AC}" type="pres">
      <dgm:prSet presAssocID="{138BCF60-87FB-4A53-9C26-345ADAA658F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21F6002-75FC-489C-949D-FD0EF6365B6F}" type="presOf" srcId="{B09F09E7-39C8-4979-8D8C-5CB86254CFDF}" destId="{AF0EA2F2-3930-4A2D-9566-7D327418D994}" srcOrd="1" destOrd="0" presId="urn:microsoft.com/office/officeart/2005/8/layout/process5"/>
    <dgm:cxn modelId="{CA346608-B547-4A50-B89C-4367370DC586}" srcId="{2B141152-98BE-4D6B-82E7-4A108A93DF7A}" destId="{348DDE35-8F1C-49CC-A961-D62808DB8EAF}" srcOrd="0" destOrd="0" parTransId="{D79477AA-A4E7-4951-9B86-0B919E3E3FE0}" sibTransId="{0600C36A-3695-4709-9D66-25F412D7C7BE}"/>
    <dgm:cxn modelId="{A2D1D80B-67F9-4310-84D6-F3E585AB4496}" type="presOf" srcId="{0600C36A-3695-4709-9D66-25F412D7C7BE}" destId="{01006A51-EDD3-4946-9179-C0C3F2ED37D2}" srcOrd="0" destOrd="0" presId="urn:microsoft.com/office/officeart/2005/8/layout/process5"/>
    <dgm:cxn modelId="{4F0ED217-176B-478E-AC3D-86F71F023F45}" srcId="{2B141152-98BE-4D6B-82E7-4A108A93DF7A}" destId="{A3EA609D-81FA-4D1E-BB67-20C0ACFA015F}" srcOrd="1" destOrd="0" parTransId="{03ACE0E7-4500-46A6-8201-492BC3CB0E88}" sibTransId="{3F26D55B-C019-46CE-90DC-27C09E50F964}"/>
    <dgm:cxn modelId="{7F68C41D-F1D1-44A6-9647-E75B14CFC7C4}" type="presOf" srcId="{D6650318-6812-4518-8AD7-89C43E0A2450}" destId="{47F909C4-EB99-4849-89E7-2B769E947111}" srcOrd="0" destOrd="0" presId="urn:microsoft.com/office/officeart/2005/8/layout/process5"/>
    <dgm:cxn modelId="{44793527-FD33-4DD9-89AF-EAEB12ADDB94}" type="presOf" srcId="{3F26D55B-C019-46CE-90DC-27C09E50F964}" destId="{92A935FC-2B81-44A7-A1A2-CB99104042A4}" srcOrd="0" destOrd="0" presId="urn:microsoft.com/office/officeart/2005/8/layout/process5"/>
    <dgm:cxn modelId="{A73A962F-755F-4A6E-BCA8-8F394538FACC}" type="presOf" srcId="{0600C36A-3695-4709-9D66-25F412D7C7BE}" destId="{52AE54C8-1A4C-408E-BBE6-430C64B28C0A}" srcOrd="1" destOrd="0" presId="urn:microsoft.com/office/officeart/2005/8/layout/process5"/>
    <dgm:cxn modelId="{696A8834-E8AE-4561-8299-84173B6D2A34}" type="presOf" srcId="{1EFE2119-523F-48A6-8A21-6BDB8A35BC48}" destId="{E1EAB364-7872-4494-A78A-1A9C02B73E1A}" srcOrd="1" destOrd="0" presId="urn:microsoft.com/office/officeart/2005/8/layout/process5"/>
    <dgm:cxn modelId="{B5491E3A-5C3D-44B7-8144-2A1CD82F0F7C}" type="presOf" srcId="{B09F09E7-39C8-4979-8D8C-5CB86254CFDF}" destId="{2B5DDEFC-0D21-4ADC-9B25-96693C24C60F}" srcOrd="0" destOrd="0" presId="urn:microsoft.com/office/officeart/2005/8/layout/process5"/>
    <dgm:cxn modelId="{14C90A3C-2CF0-45D7-B0AF-06EC383FDAAE}" type="presOf" srcId="{4F99E858-D397-4BFA-950E-D62285C8C4CF}" destId="{ECC208EF-99DA-47D0-A569-D82F55692273}" srcOrd="0" destOrd="0" presId="urn:microsoft.com/office/officeart/2005/8/layout/process5"/>
    <dgm:cxn modelId="{E74B433E-5EB9-47CD-B6C7-ECEBCBE5B9B5}" type="presOf" srcId="{D6650318-6812-4518-8AD7-89C43E0A2450}" destId="{B58BE63D-962C-4A42-9FC9-B2A768B552DF}" srcOrd="1" destOrd="0" presId="urn:microsoft.com/office/officeart/2005/8/layout/process5"/>
    <dgm:cxn modelId="{E750D063-B248-441A-AFE3-9F2558E8F62C}" type="presOf" srcId="{292B5384-47CF-42A7-A564-69A792DBA60C}" destId="{D0F4584E-4069-4CB7-864A-21C110F691A5}" srcOrd="0" destOrd="0" presId="urn:microsoft.com/office/officeart/2005/8/layout/process5"/>
    <dgm:cxn modelId="{BE001E45-DFF5-47BC-907C-B8B3C8A1730B}" srcId="{2B141152-98BE-4D6B-82E7-4A108A93DF7A}" destId="{637C82B3-42FC-4808-988D-66A074550AF5}" srcOrd="6" destOrd="0" parTransId="{B3C4A9C8-DD7D-4C97-A672-4ABCEE4F12BB}" sibTransId="{D6650318-6812-4518-8AD7-89C43E0A2450}"/>
    <dgm:cxn modelId="{19526F67-5E5E-4B24-9BA9-1A32E76E8F9C}" type="presOf" srcId="{637C82B3-42FC-4808-988D-66A074550AF5}" destId="{75952811-DF6C-466C-9B8F-262E991BAB21}" srcOrd="0" destOrd="0" presId="urn:microsoft.com/office/officeart/2005/8/layout/process5"/>
    <dgm:cxn modelId="{79B19768-E10C-482A-9DE5-20ED550BA0F2}" type="presOf" srcId="{138BCF60-87FB-4A53-9C26-345ADAA658FC}" destId="{D62E36AF-7BF5-4734-A9B9-5C1ADF29D0AC}" srcOrd="0" destOrd="0" presId="urn:microsoft.com/office/officeart/2005/8/layout/process5"/>
    <dgm:cxn modelId="{1BB1246A-23D9-4424-B8EB-CE462AEA5536}" type="presOf" srcId="{85433E20-0DCC-4116-833F-0F29523DA154}" destId="{6366A895-D457-4E62-9423-7E5E1EA2DBA0}" srcOrd="1" destOrd="0" presId="urn:microsoft.com/office/officeart/2005/8/layout/process5"/>
    <dgm:cxn modelId="{54BC0D6C-DCBD-439A-83EC-2EA038F5BABC}" srcId="{2B141152-98BE-4D6B-82E7-4A108A93DF7A}" destId="{293BC410-1A77-4085-B48D-77A6A192E583}" srcOrd="3" destOrd="0" parTransId="{A78C850A-A47D-46CD-B1A6-A06D8A6E3B40}" sibTransId="{292B5384-47CF-42A7-A564-69A792DBA60C}"/>
    <dgm:cxn modelId="{BD2F3270-8947-4F94-A848-F950F3FEC4E1}" srcId="{2B141152-98BE-4D6B-82E7-4A108A93DF7A}" destId="{663D5D81-B5F9-48C0-8483-64DACBE2841F}" srcOrd="8" destOrd="0" parTransId="{29012A05-1AEA-46DE-A6A6-95E1A2F47D5F}" sibTransId="{B09F09E7-39C8-4979-8D8C-5CB86254CFDF}"/>
    <dgm:cxn modelId="{CC1BC053-6DC7-42B2-B98F-964ED4465462}" srcId="{2B141152-98BE-4D6B-82E7-4A108A93DF7A}" destId="{FE117DA6-5CEE-442E-B119-133DCF4FB1F8}" srcOrd="9" destOrd="0" parTransId="{F862645F-925C-41AD-912D-2CA5B7F8A0BD}" sibTransId="{85433E20-0DCC-4116-833F-0F29523DA154}"/>
    <dgm:cxn modelId="{CADC4885-E62D-4CD9-87BB-FC3109E0758E}" type="presOf" srcId="{3F26D55B-C019-46CE-90DC-27C09E50F964}" destId="{3BCF1528-C5B9-4654-BEBF-24E2ECC1D07D}" srcOrd="1" destOrd="0" presId="urn:microsoft.com/office/officeart/2005/8/layout/process5"/>
    <dgm:cxn modelId="{5D87BB87-B62A-493B-B6D7-8FFAC05B0461}" type="presOf" srcId="{36C9DEE1-B0E5-4F62-9E50-3B5F2859A169}" destId="{55A082CC-CCB8-4C3E-B92E-2D429731F318}" srcOrd="0" destOrd="0" presId="urn:microsoft.com/office/officeart/2005/8/layout/process5"/>
    <dgm:cxn modelId="{D5DD2488-8FCD-445D-A5CC-21959741F4F7}" type="presOf" srcId="{36C9DEE1-B0E5-4F62-9E50-3B5F2859A169}" destId="{5017E0D5-66C7-43C8-B7DB-07C3EDD74B50}" srcOrd="1" destOrd="0" presId="urn:microsoft.com/office/officeart/2005/8/layout/process5"/>
    <dgm:cxn modelId="{4E598688-0FAD-4A64-9D55-6C43951AE6FC}" type="presOf" srcId="{F2D78415-04C8-4B36-B1DF-D5B3375098C9}" destId="{FDA4F02A-4AC4-4805-92AC-8EABB46A13AD}" srcOrd="0" destOrd="0" presId="urn:microsoft.com/office/officeart/2005/8/layout/process5"/>
    <dgm:cxn modelId="{8777F989-E248-4FE4-981D-AB7C13BF2FE0}" type="presOf" srcId="{9978BB47-1F4F-47A9-B33F-287528E8E997}" destId="{D62064FB-4C6F-4003-A0CE-9A62DF1B5BD5}" srcOrd="0" destOrd="0" presId="urn:microsoft.com/office/officeart/2005/8/layout/process5"/>
    <dgm:cxn modelId="{17A85B8C-8C9C-42FB-8D41-07C05BA38215}" type="presOf" srcId="{9E033B56-C52B-4B11-B9FE-025D8703DFCE}" destId="{48426452-8ADA-4300-945A-660E7390FE62}" srcOrd="1" destOrd="0" presId="urn:microsoft.com/office/officeart/2005/8/layout/process5"/>
    <dgm:cxn modelId="{FB6FD88E-E78D-4B13-8FFB-0FF1E43F08A9}" type="presOf" srcId="{663D5D81-B5F9-48C0-8483-64DACBE2841F}" destId="{FF765197-77DB-4FE7-BFA6-694E0B87B1B0}" srcOrd="0" destOrd="0" presId="urn:microsoft.com/office/officeart/2005/8/layout/process5"/>
    <dgm:cxn modelId="{8D8F5198-17DD-4CBF-A14C-0EEA7450FBAF}" type="presOf" srcId="{D2789954-D3A8-4881-9EEB-9C33C9C06E85}" destId="{347EB8A7-F76A-498F-A15A-A7BFC6C30655}" srcOrd="0" destOrd="0" presId="urn:microsoft.com/office/officeart/2005/8/layout/process5"/>
    <dgm:cxn modelId="{486BBAA0-0C42-4468-83E7-97729D554335}" type="presOf" srcId="{1EFE2119-523F-48A6-8A21-6BDB8A35BC48}" destId="{4B17D356-F015-444D-B7F6-D7AB76BF9452}" srcOrd="0" destOrd="0" presId="urn:microsoft.com/office/officeart/2005/8/layout/process5"/>
    <dgm:cxn modelId="{E0A0F0A3-1701-4D53-83B4-F62C3C89FE0C}" srcId="{2B141152-98BE-4D6B-82E7-4A108A93DF7A}" destId="{138BCF60-87FB-4A53-9C26-345ADAA658FC}" srcOrd="11" destOrd="0" parTransId="{CEB40003-C1EB-4A95-9406-98710CB0078C}" sibTransId="{CF154C8D-2430-4332-8494-0ACA45A39CC7}"/>
    <dgm:cxn modelId="{35763FA6-22F2-4C68-812F-24DF3E4C2CDD}" type="presOf" srcId="{85433E20-0DCC-4116-833F-0F29523DA154}" destId="{DC4DEFAF-2381-463E-A160-F6AF32BB6362}" srcOrd="0" destOrd="0" presId="urn:microsoft.com/office/officeart/2005/8/layout/process5"/>
    <dgm:cxn modelId="{ACCBB7AA-F55E-451B-AD24-B03A09394F49}" srcId="{2B141152-98BE-4D6B-82E7-4A108A93DF7A}" destId="{D2789954-D3A8-4881-9EEB-9C33C9C06E85}" srcOrd="7" destOrd="0" parTransId="{6948604F-14E4-4166-A9EA-AD6F35F559F0}" sibTransId="{36C9DEE1-B0E5-4F62-9E50-3B5F2859A169}"/>
    <dgm:cxn modelId="{710C4CAD-6500-4E10-B6A1-36A335E9018C}" type="presOf" srcId="{4F99E858-D397-4BFA-950E-D62285C8C4CF}" destId="{5DEF22E7-219F-463F-BBF0-F18AAF2CB4C7}" srcOrd="1" destOrd="0" presId="urn:microsoft.com/office/officeart/2005/8/layout/process5"/>
    <dgm:cxn modelId="{039B96AE-A9EE-48C6-BD0B-6661EB198F5C}" type="presOf" srcId="{2B141152-98BE-4D6B-82E7-4A108A93DF7A}" destId="{784348A5-2808-4914-9711-96BDA9997DDD}" srcOrd="0" destOrd="0" presId="urn:microsoft.com/office/officeart/2005/8/layout/process5"/>
    <dgm:cxn modelId="{8DAF55BA-F2C7-462C-841D-38419E281F57}" type="presOf" srcId="{FE117DA6-5CEE-442E-B119-133DCF4FB1F8}" destId="{BB214777-36C8-42EC-822B-DDE0C0592E87}" srcOrd="0" destOrd="0" presId="urn:microsoft.com/office/officeart/2005/8/layout/process5"/>
    <dgm:cxn modelId="{9436E9BF-CFD1-4B24-9DE6-604ACF2B46E4}" srcId="{2B141152-98BE-4D6B-82E7-4A108A93DF7A}" destId="{FA78EE64-EB3A-4621-A737-D29843CB9191}" srcOrd="10" destOrd="0" parTransId="{C053683B-8DFD-4CDF-8D52-94B786F64509}" sibTransId="{9E033B56-C52B-4B11-B9FE-025D8703DFCE}"/>
    <dgm:cxn modelId="{7E7770C7-30B4-4781-98FD-07086553EC20}" srcId="{2B141152-98BE-4D6B-82E7-4A108A93DF7A}" destId="{F2D78415-04C8-4B36-B1DF-D5B3375098C9}" srcOrd="2" destOrd="0" parTransId="{9E069612-D641-4984-B659-6C96F0BC3DCB}" sibTransId="{9978BB47-1F4F-47A9-B33F-287528E8E997}"/>
    <dgm:cxn modelId="{FBD481CF-5596-4CA9-844E-5E055C044A15}" type="presOf" srcId="{348DDE35-8F1C-49CC-A961-D62808DB8EAF}" destId="{E80CBEDA-33EA-4B52-88BD-1E4F090D4AE5}" srcOrd="0" destOrd="0" presId="urn:microsoft.com/office/officeart/2005/8/layout/process5"/>
    <dgm:cxn modelId="{FF93B9D0-AA9E-49C1-8FE7-8F579ACD6EE9}" type="presOf" srcId="{C27E52F3-C63B-4509-AA40-D2ADB2913974}" destId="{179CCF09-96D2-4D9E-B15F-F91FF9BFCB82}" srcOrd="0" destOrd="0" presId="urn:microsoft.com/office/officeart/2005/8/layout/process5"/>
    <dgm:cxn modelId="{3DC8C6D6-1972-4CBE-901E-A445FA79EE96}" type="presOf" srcId="{9E033B56-C52B-4B11-B9FE-025D8703DFCE}" destId="{F1E2C5CE-3AAC-4E9E-A603-B158BE55CAFA}" srcOrd="0" destOrd="0" presId="urn:microsoft.com/office/officeart/2005/8/layout/process5"/>
    <dgm:cxn modelId="{A4F277DE-A36C-4F70-BF39-4D8F2BAA734B}" type="presOf" srcId="{A3EA609D-81FA-4D1E-BB67-20C0ACFA015F}" destId="{5EAA3CC5-ADD3-4ABC-84F3-B983E7F77079}" srcOrd="0" destOrd="0" presId="urn:microsoft.com/office/officeart/2005/8/layout/process5"/>
    <dgm:cxn modelId="{F29880DF-6204-4EFA-B7E8-AB6B87916FAF}" type="presOf" srcId="{FA78EE64-EB3A-4621-A737-D29843CB9191}" destId="{22621C62-BB99-497E-AC57-970A0C4E93A4}" srcOrd="0" destOrd="0" presId="urn:microsoft.com/office/officeart/2005/8/layout/process5"/>
    <dgm:cxn modelId="{0DB524E1-296C-4212-9362-1AC7D49E909F}" srcId="{2B141152-98BE-4D6B-82E7-4A108A93DF7A}" destId="{C27E52F3-C63B-4509-AA40-D2ADB2913974}" srcOrd="4" destOrd="0" parTransId="{CA4CD9DC-09B1-4BFE-8524-A9DE6A391242}" sibTransId="{1EFE2119-523F-48A6-8A21-6BDB8A35BC48}"/>
    <dgm:cxn modelId="{7487D0E7-4C45-4FD5-ADDF-30ED0A9DEA80}" srcId="{2B141152-98BE-4D6B-82E7-4A108A93DF7A}" destId="{4F5A0AF4-7F21-478A-B0C4-83EEADC1C7DA}" srcOrd="5" destOrd="0" parTransId="{34777D57-A6B0-4870-B6C1-5186D4677C77}" sibTransId="{4F99E858-D397-4BFA-950E-D62285C8C4CF}"/>
    <dgm:cxn modelId="{8E5990E9-9DEB-4450-922C-B72856721C78}" type="presOf" srcId="{4F5A0AF4-7F21-478A-B0C4-83EEADC1C7DA}" destId="{37EBABE8-F6F4-421A-B3CE-392C5482B42C}" srcOrd="0" destOrd="0" presId="urn:microsoft.com/office/officeart/2005/8/layout/process5"/>
    <dgm:cxn modelId="{1CC1FCED-1D91-47A4-B1D8-AAE3359B4D19}" type="presOf" srcId="{292B5384-47CF-42A7-A564-69A792DBA60C}" destId="{9CF58EC1-98AF-497B-B8B3-1C15AC59F005}" srcOrd="1" destOrd="0" presId="urn:microsoft.com/office/officeart/2005/8/layout/process5"/>
    <dgm:cxn modelId="{9102C2F5-C9DB-4037-AB59-F3E40E01BC17}" type="presOf" srcId="{9978BB47-1F4F-47A9-B33F-287528E8E997}" destId="{39E47521-336F-4ADE-838D-3813E95E1F17}" srcOrd="1" destOrd="0" presId="urn:microsoft.com/office/officeart/2005/8/layout/process5"/>
    <dgm:cxn modelId="{575002FA-E173-4D66-BD16-04A3919EB723}" type="presOf" srcId="{293BC410-1A77-4085-B48D-77A6A192E583}" destId="{A6A67B11-EB33-4923-A66A-1000681D0EF5}" srcOrd="0" destOrd="0" presId="urn:microsoft.com/office/officeart/2005/8/layout/process5"/>
    <dgm:cxn modelId="{6F269E54-7CFB-4333-B3BB-B81AB69A5963}" type="presParOf" srcId="{784348A5-2808-4914-9711-96BDA9997DDD}" destId="{E80CBEDA-33EA-4B52-88BD-1E4F090D4AE5}" srcOrd="0" destOrd="0" presId="urn:microsoft.com/office/officeart/2005/8/layout/process5"/>
    <dgm:cxn modelId="{108A84D4-AA56-4DA7-A96D-1A91571DC356}" type="presParOf" srcId="{784348A5-2808-4914-9711-96BDA9997DDD}" destId="{01006A51-EDD3-4946-9179-C0C3F2ED37D2}" srcOrd="1" destOrd="0" presId="urn:microsoft.com/office/officeart/2005/8/layout/process5"/>
    <dgm:cxn modelId="{42E35EE6-0AD7-4792-BFDD-A2C0098FFF11}" type="presParOf" srcId="{01006A51-EDD3-4946-9179-C0C3F2ED37D2}" destId="{52AE54C8-1A4C-408E-BBE6-430C64B28C0A}" srcOrd="0" destOrd="0" presId="urn:microsoft.com/office/officeart/2005/8/layout/process5"/>
    <dgm:cxn modelId="{3C98BD73-4804-40DE-904A-4726673CADE6}" type="presParOf" srcId="{784348A5-2808-4914-9711-96BDA9997DDD}" destId="{5EAA3CC5-ADD3-4ABC-84F3-B983E7F77079}" srcOrd="2" destOrd="0" presId="urn:microsoft.com/office/officeart/2005/8/layout/process5"/>
    <dgm:cxn modelId="{05A06E7F-209F-404B-95FD-E96E41A8ACDC}" type="presParOf" srcId="{784348A5-2808-4914-9711-96BDA9997DDD}" destId="{92A935FC-2B81-44A7-A1A2-CB99104042A4}" srcOrd="3" destOrd="0" presId="urn:microsoft.com/office/officeart/2005/8/layout/process5"/>
    <dgm:cxn modelId="{805DEE8C-DFB6-419E-8E61-FC786300CFBE}" type="presParOf" srcId="{92A935FC-2B81-44A7-A1A2-CB99104042A4}" destId="{3BCF1528-C5B9-4654-BEBF-24E2ECC1D07D}" srcOrd="0" destOrd="0" presId="urn:microsoft.com/office/officeart/2005/8/layout/process5"/>
    <dgm:cxn modelId="{A938D615-3516-4B95-90C5-97FB5AF94D8C}" type="presParOf" srcId="{784348A5-2808-4914-9711-96BDA9997DDD}" destId="{FDA4F02A-4AC4-4805-92AC-8EABB46A13AD}" srcOrd="4" destOrd="0" presId="urn:microsoft.com/office/officeart/2005/8/layout/process5"/>
    <dgm:cxn modelId="{9D6E8ACF-9079-499F-9518-FAC4E7600578}" type="presParOf" srcId="{784348A5-2808-4914-9711-96BDA9997DDD}" destId="{D62064FB-4C6F-4003-A0CE-9A62DF1B5BD5}" srcOrd="5" destOrd="0" presId="urn:microsoft.com/office/officeart/2005/8/layout/process5"/>
    <dgm:cxn modelId="{25AFFB03-C6DB-48D2-BF4E-9D840EBA714A}" type="presParOf" srcId="{D62064FB-4C6F-4003-A0CE-9A62DF1B5BD5}" destId="{39E47521-336F-4ADE-838D-3813E95E1F17}" srcOrd="0" destOrd="0" presId="urn:microsoft.com/office/officeart/2005/8/layout/process5"/>
    <dgm:cxn modelId="{E413D039-018D-4E66-9DDE-1D25B859E33D}" type="presParOf" srcId="{784348A5-2808-4914-9711-96BDA9997DDD}" destId="{A6A67B11-EB33-4923-A66A-1000681D0EF5}" srcOrd="6" destOrd="0" presId="urn:microsoft.com/office/officeart/2005/8/layout/process5"/>
    <dgm:cxn modelId="{5F7DD794-C1F4-44B6-A4B3-624AD53C2F29}" type="presParOf" srcId="{784348A5-2808-4914-9711-96BDA9997DDD}" destId="{D0F4584E-4069-4CB7-864A-21C110F691A5}" srcOrd="7" destOrd="0" presId="urn:microsoft.com/office/officeart/2005/8/layout/process5"/>
    <dgm:cxn modelId="{37BFD0A8-5077-43B2-BA58-EE83A7CB2B19}" type="presParOf" srcId="{D0F4584E-4069-4CB7-864A-21C110F691A5}" destId="{9CF58EC1-98AF-497B-B8B3-1C15AC59F005}" srcOrd="0" destOrd="0" presId="urn:microsoft.com/office/officeart/2005/8/layout/process5"/>
    <dgm:cxn modelId="{DE9367DC-89BF-4AD2-B11B-C7AEC8C33494}" type="presParOf" srcId="{784348A5-2808-4914-9711-96BDA9997DDD}" destId="{179CCF09-96D2-4D9E-B15F-F91FF9BFCB82}" srcOrd="8" destOrd="0" presId="urn:microsoft.com/office/officeart/2005/8/layout/process5"/>
    <dgm:cxn modelId="{CFF698A4-8B40-4753-A947-77FA6A2C3A60}" type="presParOf" srcId="{784348A5-2808-4914-9711-96BDA9997DDD}" destId="{4B17D356-F015-444D-B7F6-D7AB76BF9452}" srcOrd="9" destOrd="0" presId="urn:microsoft.com/office/officeart/2005/8/layout/process5"/>
    <dgm:cxn modelId="{2CBEE3F3-70E5-4087-9998-C17AD4313C46}" type="presParOf" srcId="{4B17D356-F015-444D-B7F6-D7AB76BF9452}" destId="{E1EAB364-7872-4494-A78A-1A9C02B73E1A}" srcOrd="0" destOrd="0" presId="urn:microsoft.com/office/officeart/2005/8/layout/process5"/>
    <dgm:cxn modelId="{26B59319-8448-4CC1-AD9C-95D15E2DC61B}" type="presParOf" srcId="{784348A5-2808-4914-9711-96BDA9997DDD}" destId="{37EBABE8-F6F4-421A-B3CE-392C5482B42C}" srcOrd="10" destOrd="0" presId="urn:microsoft.com/office/officeart/2005/8/layout/process5"/>
    <dgm:cxn modelId="{665A744F-9075-488F-B677-52356D9DD789}" type="presParOf" srcId="{784348A5-2808-4914-9711-96BDA9997DDD}" destId="{ECC208EF-99DA-47D0-A569-D82F55692273}" srcOrd="11" destOrd="0" presId="urn:microsoft.com/office/officeart/2005/8/layout/process5"/>
    <dgm:cxn modelId="{5198EE38-ADD7-4C05-9C7F-84B8CCFB5C6A}" type="presParOf" srcId="{ECC208EF-99DA-47D0-A569-D82F55692273}" destId="{5DEF22E7-219F-463F-BBF0-F18AAF2CB4C7}" srcOrd="0" destOrd="0" presId="urn:microsoft.com/office/officeart/2005/8/layout/process5"/>
    <dgm:cxn modelId="{3CEC10B4-987A-4926-9CE9-4F90578551C7}" type="presParOf" srcId="{784348A5-2808-4914-9711-96BDA9997DDD}" destId="{75952811-DF6C-466C-9B8F-262E991BAB21}" srcOrd="12" destOrd="0" presId="urn:microsoft.com/office/officeart/2005/8/layout/process5"/>
    <dgm:cxn modelId="{7869CB1A-1512-4F41-9401-99C2D02B480C}" type="presParOf" srcId="{784348A5-2808-4914-9711-96BDA9997DDD}" destId="{47F909C4-EB99-4849-89E7-2B769E947111}" srcOrd="13" destOrd="0" presId="urn:microsoft.com/office/officeart/2005/8/layout/process5"/>
    <dgm:cxn modelId="{E25DBFBC-AC19-45D8-8627-F33C2CA4F4A7}" type="presParOf" srcId="{47F909C4-EB99-4849-89E7-2B769E947111}" destId="{B58BE63D-962C-4A42-9FC9-B2A768B552DF}" srcOrd="0" destOrd="0" presId="urn:microsoft.com/office/officeart/2005/8/layout/process5"/>
    <dgm:cxn modelId="{81D152D2-3522-409C-A0A8-4B10A43B9F99}" type="presParOf" srcId="{784348A5-2808-4914-9711-96BDA9997DDD}" destId="{347EB8A7-F76A-498F-A15A-A7BFC6C30655}" srcOrd="14" destOrd="0" presId="urn:microsoft.com/office/officeart/2005/8/layout/process5"/>
    <dgm:cxn modelId="{65126E90-65EF-401F-B5D4-359CF3C44EE1}" type="presParOf" srcId="{784348A5-2808-4914-9711-96BDA9997DDD}" destId="{55A082CC-CCB8-4C3E-B92E-2D429731F318}" srcOrd="15" destOrd="0" presId="urn:microsoft.com/office/officeart/2005/8/layout/process5"/>
    <dgm:cxn modelId="{8189A3D9-6C8B-4E68-8B6B-1F42EBDE29C8}" type="presParOf" srcId="{55A082CC-CCB8-4C3E-B92E-2D429731F318}" destId="{5017E0D5-66C7-43C8-B7DB-07C3EDD74B50}" srcOrd="0" destOrd="0" presId="urn:microsoft.com/office/officeart/2005/8/layout/process5"/>
    <dgm:cxn modelId="{49159F75-3BAC-4698-B567-254353F1B732}" type="presParOf" srcId="{784348A5-2808-4914-9711-96BDA9997DDD}" destId="{FF765197-77DB-4FE7-BFA6-694E0B87B1B0}" srcOrd="16" destOrd="0" presId="urn:microsoft.com/office/officeart/2005/8/layout/process5"/>
    <dgm:cxn modelId="{9978E384-C4AB-4358-95C7-38A1F7D1D932}" type="presParOf" srcId="{784348A5-2808-4914-9711-96BDA9997DDD}" destId="{2B5DDEFC-0D21-4ADC-9B25-96693C24C60F}" srcOrd="17" destOrd="0" presId="urn:microsoft.com/office/officeart/2005/8/layout/process5"/>
    <dgm:cxn modelId="{700B9C7B-9BF7-4A66-8C99-E520C9B6F8E1}" type="presParOf" srcId="{2B5DDEFC-0D21-4ADC-9B25-96693C24C60F}" destId="{AF0EA2F2-3930-4A2D-9566-7D327418D994}" srcOrd="0" destOrd="0" presId="urn:microsoft.com/office/officeart/2005/8/layout/process5"/>
    <dgm:cxn modelId="{5B51CE10-170D-4756-8DC3-6271596AEA68}" type="presParOf" srcId="{784348A5-2808-4914-9711-96BDA9997DDD}" destId="{BB214777-36C8-42EC-822B-DDE0C0592E87}" srcOrd="18" destOrd="0" presId="urn:microsoft.com/office/officeart/2005/8/layout/process5"/>
    <dgm:cxn modelId="{5B8DBE15-9BDB-4A9C-AC11-0BB98E51915D}" type="presParOf" srcId="{784348A5-2808-4914-9711-96BDA9997DDD}" destId="{DC4DEFAF-2381-463E-A160-F6AF32BB6362}" srcOrd="19" destOrd="0" presId="urn:microsoft.com/office/officeart/2005/8/layout/process5"/>
    <dgm:cxn modelId="{6AAE8123-CEA5-4FBF-A74A-94B7E4AC457F}" type="presParOf" srcId="{DC4DEFAF-2381-463E-A160-F6AF32BB6362}" destId="{6366A895-D457-4E62-9423-7E5E1EA2DBA0}" srcOrd="0" destOrd="0" presId="urn:microsoft.com/office/officeart/2005/8/layout/process5"/>
    <dgm:cxn modelId="{39DD5D1D-59D5-451A-ABEE-7D2B09699378}" type="presParOf" srcId="{784348A5-2808-4914-9711-96BDA9997DDD}" destId="{22621C62-BB99-497E-AC57-970A0C4E93A4}" srcOrd="20" destOrd="0" presId="urn:microsoft.com/office/officeart/2005/8/layout/process5"/>
    <dgm:cxn modelId="{6ECEDB2E-0C85-4E5D-84C2-4467871FEAEF}" type="presParOf" srcId="{784348A5-2808-4914-9711-96BDA9997DDD}" destId="{F1E2C5CE-3AAC-4E9E-A603-B158BE55CAFA}" srcOrd="21" destOrd="0" presId="urn:microsoft.com/office/officeart/2005/8/layout/process5"/>
    <dgm:cxn modelId="{BB3C29F9-42CF-4E68-BCAC-5A67972D3348}" type="presParOf" srcId="{F1E2C5CE-3AAC-4E9E-A603-B158BE55CAFA}" destId="{48426452-8ADA-4300-945A-660E7390FE62}" srcOrd="0" destOrd="0" presId="urn:microsoft.com/office/officeart/2005/8/layout/process5"/>
    <dgm:cxn modelId="{F93E6B5E-0BE0-4BA1-A374-EF6B698A84C8}" type="presParOf" srcId="{784348A5-2808-4914-9711-96BDA9997DDD}" destId="{D62E36AF-7BF5-4734-A9B9-5C1ADF29D0AC}" srcOrd="2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C04C0-6923-475B-93D3-37494B99E49B}">
      <dsp:nvSpPr>
        <dsp:cNvPr id="0" name=""/>
        <dsp:cNvSpPr/>
      </dsp:nvSpPr>
      <dsp:spPr>
        <a:xfrm>
          <a:off x="0" y="306108"/>
          <a:ext cx="502054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Struktura organizacyjna</a:t>
          </a:r>
        </a:p>
      </dsp:txBody>
      <dsp:txXfrm>
        <a:off x="30442" y="336550"/>
        <a:ext cx="4959660" cy="562726"/>
      </dsp:txXfrm>
    </dsp:sp>
    <dsp:sp modelId="{21FCE293-6FA6-4840-BEE3-105D8A11C929}">
      <dsp:nvSpPr>
        <dsp:cNvPr id="0" name=""/>
        <dsp:cNvSpPr/>
      </dsp:nvSpPr>
      <dsp:spPr>
        <a:xfrm>
          <a:off x="0" y="1687716"/>
          <a:ext cx="502054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Technologie wspierające</a:t>
          </a:r>
        </a:p>
      </dsp:txBody>
      <dsp:txXfrm>
        <a:off x="30442" y="1718158"/>
        <a:ext cx="4959660" cy="562726"/>
      </dsp:txXfrm>
    </dsp:sp>
    <dsp:sp modelId="{89C77CAE-CF56-4A94-BD0C-5D17B23B3E98}">
      <dsp:nvSpPr>
        <dsp:cNvPr id="0" name=""/>
        <dsp:cNvSpPr/>
      </dsp:nvSpPr>
      <dsp:spPr>
        <a:xfrm>
          <a:off x="0" y="2376263"/>
          <a:ext cx="502054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Procedury</a:t>
          </a:r>
        </a:p>
      </dsp:txBody>
      <dsp:txXfrm>
        <a:off x="30442" y="2406705"/>
        <a:ext cx="4959660" cy="562726"/>
      </dsp:txXfrm>
    </dsp:sp>
    <dsp:sp modelId="{35FDED7B-6BD7-42EE-8374-38AD995BFF5F}">
      <dsp:nvSpPr>
        <dsp:cNvPr id="0" name=""/>
        <dsp:cNvSpPr/>
      </dsp:nvSpPr>
      <dsp:spPr>
        <a:xfrm>
          <a:off x="0" y="987154"/>
          <a:ext cx="502054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Architektura</a:t>
          </a:r>
        </a:p>
      </dsp:txBody>
      <dsp:txXfrm>
        <a:off x="30442" y="1017596"/>
        <a:ext cx="4959660" cy="562726"/>
      </dsp:txXfrm>
    </dsp:sp>
    <dsp:sp modelId="{B0E75FFB-6187-4D23-80AA-37AF26F51124}">
      <dsp:nvSpPr>
        <dsp:cNvPr id="0" name=""/>
        <dsp:cNvSpPr/>
      </dsp:nvSpPr>
      <dsp:spPr>
        <a:xfrm>
          <a:off x="0" y="3726149"/>
          <a:ext cx="502054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Szkolenia podnoszące świadomość</a:t>
          </a:r>
        </a:p>
      </dsp:txBody>
      <dsp:txXfrm>
        <a:off x="30442" y="3756591"/>
        <a:ext cx="4959660" cy="562726"/>
      </dsp:txXfrm>
    </dsp:sp>
    <dsp:sp modelId="{326102C1-E323-4BF1-8C44-04D9DF7BAF4C}">
      <dsp:nvSpPr>
        <dsp:cNvPr id="0" name=""/>
        <dsp:cNvSpPr/>
      </dsp:nvSpPr>
      <dsp:spPr>
        <a:xfrm>
          <a:off x="0" y="3050788"/>
          <a:ext cx="502054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Wsparcie edukacyjne</a:t>
          </a:r>
          <a:endParaRPr lang="pl-PL" sz="2600" kern="1200" dirty="0"/>
        </a:p>
      </dsp:txBody>
      <dsp:txXfrm>
        <a:off x="30442" y="3081230"/>
        <a:ext cx="4959660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D9BF7-FE59-4F6D-B32C-9EBF470B5F21}">
      <dsp:nvSpPr>
        <dsp:cNvPr id="0" name=""/>
        <dsp:cNvSpPr/>
      </dsp:nvSpPr>
      <dsp:spPr>
        <a:xfrm rot="5400000">
          <a:off x="151945" y="897457"/>
          <a:ext cx="1399893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DBB67E-61FD-4D02-93ED-5DAA06B59ED2}">
      <dsp:nvSpPr>
        <dsp:cNvPr id="0" name=""/>
        <dsp:cNvSpPr/>
      </dsp:nvSpPr>
      <dsp:spPr>
        <a:xfrm>
          <a:off x="471957" y="1056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Przycisk „SOS” w toaletach dla </a:t>
          </a:r>
          <a:r>
            <a:rPr lang="pl-PL" sz="1600" kern="1200" dirty="0" err="1"/>
            <a:t>OzN</a:t>
          </a:r>
          <a:endParaRPr lang="pl-PL" sz="1600" kern="1200" dirty="0"/>
        </a:p>
      </dsp:txBody>
      <dsp:txXfrm>
        <a:off x="504961" y="34060"/>
        <a:ext cx="1812048" cy="1060825"/>
      </dsp:txXfrm>
    </dsp:sp>
    <dsp:sp modelId="{3A074C20-32A9-4DC5-BE2A-4BA026562AAD}">
      <dsp:nvSpPr>
        <dsp:cNvPr id="0" name=""/>
        <dsp:cNvSpPr/>
      </dsp:nvSpPr>
      <dsp:spPr>
        <a:xfrm rot="5400000">
          <a:off x="151945" y="2306000"/>
          <a:ext cx="1399893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355BE6-0563-46AE-9CFB-931FD5E0005B}">
      <dsp:nvSpPr>
        <dsp:cNvPr id="0" name=""/>
        <dsp:cNvSpPr/>
      </dsp:nvSpPr>
      <dsp:spPr>
        <a:xfrm>
          <a:off x="471957" y="1409599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Oznaczenie powierzchni szklanych</a:t>
          </a:r>
        </a:p>
      </dsp:txBody>
      <dsp:txXfrm>
        <a:off x="504961" y="1442603"/>
        <a:ext cx="1812048" cy="1060825"/>
      </dsp:txXfrm>
    </dsp:sp>
    <dsp:sp modelId="{349A025D-EE39-4B50-92DA-EC2662D9968C}">
      <dsp:nvSpPr>
        <dsp:cNvPr id="0" name=""/>
        <dsp:cNvSpPr/>
      </dsp:nvSpPr>
      <dsp:spPr>
        <a:xfrm>
          <a:off x="856216" y="3010271"/>
          <a:ext cx="2489166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E00BA4-7B0F-4E5E-B903-1F526BAC23A3}">
      <dsp:nvSpPr>
        <dsp:cNvPr id="0" name=""/>
        <dsp:cNvSpPr/>
      </dsp:nvSpPr>
      <dsp:spPr>
        <a:xfrm>
          <a:off x="471957" y="2818141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Plan </a:t>
          </a:r>
          <a:r>
            <a:rPr lang="pl-PL" sz="1600" kern="1200" dirty="0" err="1"/>
            <a:t>tyflograficzny</a:t>
          </a:r>
          <a:r>
            <a:rPr lang="pl-PL" sz="1600" kern="1200" dirty="0"/>
            <a:t> Uczelni zewnętrzny i wewnętrzny</a:t>
          </a:r>
        </a:p>
      </dsp:txBody>
      <dsp:txXfrm>
        <a:off x="504961" y="2851145"/>
        <a:ext cx="1812048" cy="1060825"/>
      </dsp:txXfrm>
    </dsp:sp>
    <dsp:sp modelId="{840B5F1C-440C-41D9-913B-DEE8DED86E5E}">
      <dsp:nvSpPr>
        <dsp:cNvPr id="0" name=""/>
        <dsp:cNvSpPr/>
      </dsp:nvSpPr>
      <dsp:spPr>
        <a:xfrm rot="16200000">
          <a:off x="2649760" y="2306000"/>
          <a:ext cx="1399893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7FC7D-CF4E-4B8F-ACBF-54291EE36575}">
      <dsp:nvSpPr>
        <dsp:cNvPr id="0" name=""/>
        <dsp:cNvSpPr/>
      </dsp:nvSpPr>
      <dsp:spPr>
        <a:xfrm>
          <a:off x="2969771" y="2818141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Oznaczenia przy klamkach dla </a:t>
          </a:r>
          <a:r>
            <a:rPr lang="pl-PL" sz="1600" kern="1200" dirty="0" err="1"/>
            <a:t>OzN</a:t>
          </a:r>
          <a:endParaRPr lang="pl-PL" sz="1600" kern="1200" dirty="0"/>
        </a:p>
      </dsp:txBody>
      <dsp:txXfrm>
        <a:off x="3002775" y="2851145"/>
        <a:ext cx="1812048" cy="1060825"/>
      </dsp:txXfrm>
    </dsp:sp>
    <dsp:sp modelId="{CA23AB60-231C-4F3A-B721-14D12324F9B9}">
      <dsp:nvSpPr>
        <dsp:cNvPr id="0" name=""/>
        <dsp:cNvSpPr/>
      </dsp:nvSpPr>
      <dsp:spPr>
        <a:xfrm rot="16200000">
          <a:off x="2649760" y="897457"/>
          <a:ext cx="1399893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ACEA0C-DCBF-42F7-97FF-EDE44B7A2DFD}">
      <dsp:nvSpPr>
        <dsp:cNvPr id="0" name=""/>
        <dsp:cNvSpPr/>
      </dsp:nvSpPr>
      <dsp:spPr>
        <a:xfrm>
          <a:off x="2969771" y="1409599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Rozkładana rampa podjazdowa na auli</a:t>
          </a:r>
        </a:p>
      </dsp:txBody>
      <dsp:txXfrm>
        <a:off x="3002775" y="1442603"/>
        <a:ext cx="1812048" cy="1060825"/>
      </dsp:txXfrm>
    </dsp:sp>
    <dsp:sp modelId="{B8DDE93F-4D36-4F33-B432-653191C4BF06}">
      <dsp:nvSpPr>
        <dsp:cNvPr id="0" name=""/>
        <dsp:cNvSpPr/>
      </dsp:nvSpPr>
      <dsp:spPr>
        <a:xfrm>
          <a:off x="3354031" y="193186"/>
          <a:ext cx="2489166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6494D3-82CC-4360-B135-23AD0217F9FE}">
      <dsp:nvSpPr>
        <dsp:cNvPr id="0" name=""/>
        <dsp:cNvSpPr/>
      </dsp:nvSpPr>
      <dsp:spPr>
        <a:xfrm>
          <a:off x="2969771" y="1056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Infokioski</a:t>
          </a:r>
          <a:r>
            <a:rPr lang="pl-PL" sz="1600" kern="1200" dirty="0"/>
            <a:t> z funkcjonalnościami dla </a:t>
          </a:r>
          <a:r>
            <a:rPr lang="pl-PL" sz="1600" kern="1200" dirty="0" err="1"/>
            <a:t>OzN</a:t>
          </a:r>
          <a:endParaRPr lang="pl-PL" sz="1600" kern="1200" dirty="0"/>
        </a:p>
      </dsp:txBody>
      <dsp:txXfrm>
        <a:off x="3002775" y="34060"/>
        <a:ext cx="1812048" cy="1060825"/>
      </dsp:txXfrm>
    </dsp:sp>
    <dsp:sp modelId="{74A59F01-7178-4A5D-82E4-EEBD72C0012F}">
      <dsp:nvSpPr>
        <dsp:cNvPr id="0" name=""/>
        <dsp:cNvSpPr/>
      </dsp:nvSpPr>
      <dsp:spPr>
        <a:xfrm rot="5400000">
          <a:off x="5147575" y="897457"/>
          <a:ext cx="1399893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6AD45F-27C4-4297-AA45-B385F300B274}">
      <dsp:nvSpPr>
        <dsp:cNvPr id="0" name=""/>
        <dsp:cNvSpPr/>
      </dsp:nvSpPr>
      <dsp:spPr>
        <a:xfrm>
          <a:off x="5467586" y="1056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Pętla indukcyjna</a:t>
          </a:r>
        </a:p>
      </dsp:txBody>
      <dsp:txXfrm>
        <a:off x="5500590" y="34060"/>
        <a:ext cx="1812048" cy="1060825"/>
      </dsp:txXfrm>
    </dsp:sp>
    <dsp:sp modelId="{59858557-AD54-433A-80CB-F618DF20301C}">
      <dsp:nvSpPr>
        <dsp:cNvPr id="0" name=""/>
        <dsp:cNvSpPr/>
      </dsp:nvSpPr>
      <dsp:spPr>
        <a:xfrm rot="5400000">
          <a:off x="5147575" y="2306000"/>
          <a:ext cx="1399893" cy="16902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0885EC-A5AB-42F3-9E6F-C90475FD06B0}">
      <dsp:nvSpPr>
        <dsp:cNvPr id="0" name=""/>
        <dsp:cNvSpPr/>
      </dsp:nvSpPr>
      <dsp:spPr>
        <a:xfrm>
          <a:off x="5467586" y="1409599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Sprzęty komputerowe dostosowane dla </a:t>
          </a:r>
          <a:r>
            <a:rPr lang="pl-PL" sz="1600" kern="1200" dirty="0" err="1"/>
            <a:t>OzN</a:t>
          </a:r>
          <a:endParaRPr lang="pl-PL" sz="1600" kern="1200" dirty="0"/>
        </a:p>
      </dsp:txBody>
      <dsp:txXfrm>
        <a:off x="5500590" y="1442603"/>
        <a:ext cx="1812048" cy="1060825"/>
      </dsp:txXfrm>
    </dsp:sp>
    <dsp:sp modelId="{72066142-A9E0-475C-9C41-A84B520AE5C3}">
      <dsp:nvSpPr>
        <dsp:cNvPr id="0" name=""/>
        <dsp:cNvSpPr/>
      </dsp:nvSpPr>
      <dsp:spPr>
        <a:xfrm>
          <a:off x="5467586" y="2818141"/>
          <a:ext cx="1878056" cy="1126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Inne…</a:t>
          </a:r>
        </a:p>
      </dsp:txBody>
      <dsp:txXfrm>
        <a:off x="5500590" y="2851145"/>
        <a:ext cx="1812048" cy="1060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F540-9442-41A4-8445-AEA1C8771D85}">
      <dsp:nvSpPr>
        <dsp:cNvPr id="0" name=""/>
        <dsp:cNvSpPr/>
      </dsp:nvSpPr>
      <dsp:spPr>
        <a:xfrm>
          <a:off x="0" y="113795"/>
          <a:ext cx="7817600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Przystosowanie strony www oraz zewnętrznych systemów informatycznych na potrzeby zwiększenia dostępności dla </a:t>
          </a:r>
          <a:r>
            <a:rPr lang="pl-PL" sz="1600" kern="1200" dirty="0" err="1"/>
            <a:t>OzN</a:t>
          </a:r>
          <a:endParaRPr lang="pl-PL" sz="1600" kern="1200" dirty="0"/>
        </a:p>
      </dsp:txBody>
      <dsp:txXfrm>
        <a:off x="43693" y="157488"/>
        <a:ext cx="7730214" cy="807664"/>
      </dsp:txXfrm>
    </dsp:sp>
    <dsp:sp modelId="{ADA6A8E6-94EA-4B13-A601-433988670122}">
      <dsp:nvSpPr>
        <dsp:cNvPr id="0" name=""/>
        <dsp:cNvSpPr/>
      </dsp:nvSpPr>
      <dsp:spPr>
        <a:xfrm>
          <a:off x="0" y="1054925"/>
          <a:ext cx="7817600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Opracowanie merytoryczne i przygotowanie szkolenia e-learningowego dotyczącego technologii wspierających </a:t>
          </a:r>
        </a:p>
      </dsp:txBody>
      <dsp:txXfrm>
        <a:off x="43693" y="1098618"/>
        <a:ext cx="7730214" cy="807664"/>
      </dsp:txXfrm>
    </dsp:sp>
    <dsp:sp modelId="{976D66A8-2B5C-4B70-8326-3B60868DCF0D}">
      <dsp:nvSpPr>
        <dsp:cNvPr id="0" name=""/>
        <dsp:cNvSpPr/>
      </dsp:nvSpPr>
      <dsp:spPr>
        <a:xfrm>
          <a:off x="0" y="1996056"/>
          <a:ext cx="7817600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Zakup, wdrożenie, przetestowanie, szkolenie oraz kompleksowe wsparcie przedwdrożeniowe w ramach platformy </a:t>
          </a:r>
          <a:r>
            <a:rPr lang="pl-PL" sz="1600" b="1" kern="1200" dirty="0"/>
            <a:t>AI (sztuczna inteligencja ) </a:t>
          </a:r>
          <a:r>
            <a:rPr lang="pl-PL" sz="1600" b="0" kern="1200" dirty="0"/>
            <a:t>wirtualny asystent, który dostosuje rodzaj komunikacji do potrzeb dla </a:t>
          </a:r>
          <a:r>
            <a:rPr lang="pl-PL" sz="1600" b="0" kern="1200" dirty="0" err="1"/>
            <a:t>OzN</a:t>
          </a:r>
          <a:endParaRPr lang="pl-PL" sz="1600" b="0" kern="1200" dirty="0"/>
        </a:p>
      </dsp:txBody>
      <dsp:txXfrm>
        <a:off x="43693" y="2039749"/>
        <a:ext cx="7730214" cy="807664"/>
      </dsp:txXfrm>
    </dsp:sp>
    <dsp:sp modelId="{7BEC0C3E-AD7E-4DB7-9D58-4DE20538F55D}">
      <dsp:nvSpPr>
        <dsp:cNvPr id="0" name=""/>
        <dsp:cNvSpPr/>
      </dsp:nvSpPr>
      <dsp:spPr>
        <a:xfrm>
          <a:off x="0" y="2937186"/>
          <a:ext cx="7817600" cy="895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 Inne…</a:t>
          </a:r>
        </a:p>
      </dsp:txBody>
      <dsp:txXfrm>
        <a:off x="43693" y="2980879"/>
        <a:ext cx="7730214" cy="807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99FD2-8E76-4EE1-A555-1A45102D0152}">
      <dsp:nvSpPr>
        <dsp:cNvPr id="0" name=""/>
        <dsp:cNvSpPr/>
      </dsp:nvSpPr>
      <dsp:spPr>
        <a:xfrm>
          <a:off x="0" y="0"/>
          <a:ext cx="781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6BF03E-E930-429D-8D56-7423B1DBA99B}">
      <dsp:nvSpPr>
        <dsp:cNvPr id="0" name=""/>
        <dsp:cNvSpPr/>
      </dsp:nvSpPr>
      <dsp:spPr>
        <a:xfrm>
          <a:off x="0" y="0"/>
          <a:ext cx="7817600" cy="9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Weryfikacja i opracowanie procedur wsparcia edukacyjnego w tym egzaminowania, zmiany w zakresie zarządzania procesem kształcenia </a:t>
          </a:r>
        </a:p>
      </dsp:txBody>
      <dsp:txXfrm>
        <a:off x="0" y="0"/>
        <a:ext cx="7817600" cy="986507"/>
      </dsp:txXfrm>
    </dsp:sp>
    <dsp:sp modelId="{F1EEF70D-3175-4BAE-B245-E204EE679B41}">
      <dsp:nvSpPr>
        <dsp:cNvPr id="0" name=""/>
        <dsp:cNvSpPr/>
      </dsp:nvSpPr>
      <dsp:spPr>
        <a:xfrm>
          <a:off x="0" y="986507"/>
          <a:ext cx="781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FFE0C3-C240-4A80-8E80-E8A09765E1AA}">
      <dsp:nvSpPr>
        <dsp:cNvPr id="0" name=""/>
        <dsp:cNvSpPr/>
      </dsp:nvSpPr>
      <dsp:spPr>
        <a:xfrm>
          <a:off x="0" y="986507"/>
          <a:ext cx="7817600" cy="9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Popularyzacja idei edukacji włączającej, dystrybucja opracowanych materiałów promocyjnych oraz opracowaniu wytycznych dotyczących przygotowania pism i dokumentów w sposób prosty </a:t>
          </a:r>
        </a:p>
      </dsp:txBody>
      <dsp:txXfrm>
        <a:off x="0" y="986507"/>
        <a:ext cx="7817600" cy="986507"/>
      </dsp:txXfrm>
    </dsp:sp>
    <dsp:sp modelId="{2908032B-8325-40BD-B5D0-983DD47F7624}">
      <dsp:nvSpPr>
        <dsp:cNvPr id="0" name=""/>
        <dsp:cNvSpPr/>
      </dsp:nvSpPr>
      <dsp:spPr>
        <a:xfrm>
          <a:off x="0" y="1973015"/>
          <a:ext cx="781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17AD16-F9EB-44E2-954B-14D576A8A91C}">
      <dsp:nvSpPr>
        <dsp:cNvPr id="0" name=""/>
        <dsp:cNvSpPr/>
      </dsp:nvSpPr>
      <dsp:spPr>
        <a:xfrm>
          <a:off x="0" y="1973015"/>
          <a:ext cx="7817600" cy="9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/>
            <a:t>Modyfikacja zarządzenia Rektora o dostępności uczelni obejmującego wszystkie 6 obszarów</a:t>
          </a:r>
        </a:p>
      </dsp:txBody>
      <dsp:txXfrm>
        <a:off x="0" y="1973015"/>
        <a:ext cx="7817600" cy="986507"/>
      </dsp:txXfrm>
    </dsp:sp>
    <dsp:sp modelId="{90A97D37-A9CB-47BE-9347-1292BEC815E3}">
      <dsp:nvSpPr>
        <dsp:cNvPr id="0" name=""/>
        <dsp:cNvSpPr/>
      </dsp:nvSpPr>
      <dsp:spPr>
        <a:xfrm>
          <a:off x="0" y="2959524"/>
          <a:ext cx="7817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E90C75-4B43-4584-8758-83E888690659}">
      <dsp:nvSpPr>
        <dsp:cNvPr id="0" name=""/>
        <dsp:cNvSpPr/>
      </dsp:nvSpPr>
      <dsp:spPr>
        <a:xfrm>
          <a:off x="0" y="2959523"/>
          <a:ext cx="7817600" cy="986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I Inne…</a:t>
          </a:r>
        </a:p>
      </dsp:txBody>
      <dsp:txXfrm>
        <a:off x="0" y="2959523"/>
        <a:ext cx="7817600" cy="986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CBEDA-33EA-4B52-88BD-1E4F090D4AE5}">
      <dsp:nvSpPr>
        <dsp:cNvPr id="0" name=""/>
        <dsp:cNvSpPr/>
      </dsp:nvSpPr>
      <dsp:spPr>
        <a:xfrm>
          <a:off x="216479" y="5328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Język migowy- poziom podstawowy</a:t>
          </a:r>
        </a:p>
      </dsp:txBody>
      <dsp:txXfrm>
        <a:off x="245294" y="34143"/>
        <a:ext cx="1582091" cy="926202"/>
      </dsp:txXfrm>
    </dsp:sp>
    <dsp:sp modelId="{01006A51-EDD3-4946-9179-C0C3F2ED37D2}">
      <dsp:nvSpPr>
        <dsp:cNvPr id="0" name=""/>
        <dsp:cNvSpPr/>
      </dsp:nvSpPr>
      <dsp:spPr>
        <a:xfrm rot="21594661">
          <a:off x="2001322" y="292149"/>
          <a:ext cx="349611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2001322" y="373560"/>
        <a:ext cx="244728" cy="243990"/>
      </dsp:txXfrm>
    </dsp:sp>
    <dsp:sp modelId="{5EAA3CC5-ADD3-4ABC-84F3-B983E7F77079}">
      <dsp:nvSpPr>
        <dsp:cNvPr id="0" name=""/>
        <dsp:cNvSpPr/>
      </dsp:nvSpPr>
      <dsp:spPr>
        <a:xfrm>
          <a:off x="2515844" y="1757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Potrzeby i funkcjonowanie </a:t>
          </a:r>
          <a:r>
            <a:rPr lang="pl-PL" sz="1400" b="1" kern="1200" dirty="0" err="1"/>
            <a:t>OzN</a:t>
          </a:r>
          <a:r>
            <a:rPr lang="pl-PL" sz="1400" b="1" kern="1200" dirty="0"/>
            <a:t> w środowisku akademickim</a:t>
          </a:r>
        </a:p>
      </dsp:txBody>
      <dsp:txXfrm>
        <a:off x="2544659" y="30572"/>
        <a:ext cx="1582091" cy="926202"/>
      </dsp:txXfrm>
    </dsp:sp>
    <dsp:sp modelId="{92A935FC-2B81-44A7-A1A2-CB99104042A4}">
      <dsp:nvSpPr>
        <dsp:cNvPr id="0" name=""/>
        <dsp:cNvSpPr/>
      </dsp:nvSpPr>
      <dsp:spPr>
        <a:xfrm>
          <a:off x="4299860" y="290348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299860" y="371678"/>
        <a:ext cx="243334" cy="243990"/>
      </dsp:txXfrm>
    </dsp:sp>
    <dsp:sp modelId="{FDA4F02A-4AC4-4805-92AC-8EABB46A13AD}">
      <dsp:nvSpPr>
        <dsp:cNvPr id="0" name=""/>
        <dsp:cNvSpPr/>
      </dsp:nvSpPr>
      <dsp:spPr>
        <a:xfrm>
          <a:off x="4811453" y="1757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Podniesieni jakości obsługi studenta/klienta w działach obsługi</a:t>
          </a:r>
        </a:p>
      </dsp:txBody>
      <dsp:txXfrm>
        <a:off x="4840268" y="30572"/>
        <a:ext cx="1582091" cy="926202"/>
      </dsp:txXfrm>
    </dsp:sp>
    <dsp:sp modelId="{D62064FB-4C6F-4003-A0CE-9A62DF1B5BD5}">
      <dsp:nvSpPr>
        <dsp:cNvPr id="0" name=""/>
        <dsp:cNvSpPr/>
      </dsp:nvSpPr>
      <dsp:spPr>
        <a:xfrm>
          <a:off x="6595470" y="290348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595470" y="371678"/>
        <a:ext cx="243334" cy="243990"/>
      </dsp:txXfrm>
    </dsp:sp>
    <dsp:sp modelId="{A6A67B11-EB33-4923-A66A-1000681D0EF5}">
      <dsp:nvSpPr>
        <dsp:cNvPr id="0" name=""/>
        <dsp:cNvSpPr/>
      </dsp:nvSpPr>
      <dsp:spPr>
        <a:xfrm>
          <a:off x="7107063" y="1757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Komunikacja i formy wsparcia edukacyjnego studenta</a:t>
          </a:r>
        </a:p>
      </dsp:txBody>
      <dsp:txXfrm>
        <a:off x="7135878" y="30572"/>
        <a:ext cx="1582091" cy="926202"/>
      </dsp:txXfrm>
    </dsp:sp>
    <dsp:sp modelId="{D0F4584E-4069-4CB7-864A-21C110F691A5}">
      <dsp:nvSpPr>
        <dsp:cNvPr id="0" name=""/>
        <dsp:cNvSpPr/>
      </dsp:nvSpPr>
      <dsp:spPr>
        <a:xfrm rot="5400000">
          <a:off x="7753113" y="1100370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-5400000">
        <a:off x="7804928" y="1129885"/>
        <a:ext cx="243990" cy="243334"/>
      </dsp:txXfrm>
    </dsp:sp>
    <dsp:sp modelId="{179CCF09-96D2-4D9E-B15F-F91FF9BFCB82}">
      <dsp:nvSpPr>
        <dsp:cNvPr id="0" name=""/>
        <dsp:cNvSpPr/>
      </dsp:nvSpPr>
      <dsp:spPr>
        <a:xfrm>
          <a:off x="7107063" y="1641478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Pierwsza pomoc i ewakuacja zgodnie z procedurą dla </a:t>
          </a:r>
          <a:r>
            <a:rPr lang="pl-PL" sz="1400" b="1" kern="1200" dirty="0" err="1"/>
            <a:t>OzN</a:t>
          </a:r>
          <a:r>
            <a:rPr lang="pl-PL" sz="1400" b="1" kern="1200" dirty="0"/>
            <a:t> </a:t>
          </a:r>
        </a:p>
      </dsp:txBody>
      <dsp:txXfrm>
        <a:off x="7135878" y="1670293"/>
        <a:ext cx="1582091" cy="926202"/>
      </dsp:txXfrm>
    </dsp:sp>
    <dsp:sp modelId="{4B17D356-F015-444D-B7F6-D7AB76BF9452}">
      <dsp:nvSpPr>
        <dsp:cNvPr id="0" name=""/>
        <dsp:cNvSpPr/>
      </dsp:nvSpPr>
      <dsp:spPr>
        <a:xfrm rot="10800000">
          <a:off x="6615146" y="1930069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6719432" y="2011399"/>
        <a:ext cx="243334" cy="243990"/>
      </dsp:txXfrm>
    </dsp:sp>
    <dsp:sp modelId="{37EBABE8-F6F4-421A-B3CE-392C5482B42C}">
      <dsp:nvSpPr>
        <dsp:cNvPr id="0" name=""/>
        <dsp:cNvSpPr/>
      </dsp:nvSpPr>
      <dsp:spPr>
        <a:xfrm>
          <a:off x="4811453" y="1641478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Prosty język , tekst łatwy do czytania i rozumienia</a:t>
          </a:r>
        </a:p>
      </dsp:txBody>
      <dsp:txXfrm>
        <a:off x="4840268" y="1670293"/>
        <a:ext cx="1582091" cy="926202"/>
      </dsp:txXfrm>
    </dsp:sp>
    <dsp:sp modelId="{ECC208EF-99DA-47D0-A569-D82F55692273}">
      <dsp:nvSpPr>
        <dsp:cNvPr id="0" name=""/>
        <dsp:cNvSpPr/>
      </dsp:nvSpPr>
      <dsp:spPr>
        <a:xfrm rot="10800000">
          <a:off x="4319537" y="1930069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4423823" y="2011399"/>
        <a:ext cx="243334" cy="243990"/>
      </dsp:txXfrm>
    </dsp:sp>
    <dsp:sp modelId="{75952811-DF6C-466C-9B8F-262E991BAB21}">
      <dsp:nvSpPr>
        <dsp:cNvPr id="0" name=""/>
        <dsp:cNvSpPr/>
      </dsp:nvSpPr>
      <dsp:spPr>
        <a:xfrm>
          <a:off x="2515844" y="1641478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Przygotowanie stron www zgodnie ze standardem WCAG2</a:t>
          </a:r>
        </a:p>
      </dsp:txBody>
      <dsp:txXfrm>
        <a:off x="2544659" y="1670293"/>
        <a:ext cx="1582091" cy="926202"/>
      </dsp:txXfrm>
    </dsp:sp>
    <dsp:sp modelId="{47F909C4-EB99-4849-89E7-2B769E947111}">
      <dsp:nvSpPr>
        <dsp:cNvPr id="0" name=""/>
        <dsp:cNvSpPr/>
      </dsp:nvSpPr>
      <dsp:spPr>
        <a:xfrm rot="10800000">
          <a:off x="2023927" y="1930069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10800000">
        <a:off x="2128213" y="2011399"/>
        <a:ext cx="243334" cy="243990"/>
      </dsp:txXfrm>
    </dsp:sp>
    <dsp:sp modelId="{347EB8A7-F76A-498F-A15A-A7BFC6C30655}">
      <dsp:nvSpPr>
        <dsp:cNvPr id="0" name=""/>
        <dsp:cNvSpPr/>
      </dsp:nvSpPr>
      <dsp:spPr>
        <a:xfrm>
          <a:off x="220234" y="1641478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Techniki radzenia sobie z agresją studenta i własnymi emocjami</a:t>
          </a:r>
        </a:p>
      </dsp:txBody>
      <dsp:txXfrm>
        <a:off x="249049" y="1670293"/>
        <a:ext cx="1582091" cy="926202"/>
      </dsp:txXfrm>
    </dsp:sp>
    <dsp:sp modelId="{55A082CC-CCB8-4C3E-B92E-2D429731F318}">
      <dsp:nvSpPr>
        <dsp:cNvPr id="0" name=""/>
        <dsp:cNvSpPr/>
      </dsp:nvSpPr>
      <dsp:spPr>
        <a:xfrm rot="5400000">
          <a:off x="866284" y="2740091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 rot="-5400000">
        <a:off x="918099" y="2769606"/>
        <a:ext cx="243990" cy="243334"/>
      </dsp:txXfrm>
    </dsp:sp>
    <dsp:sp modelId="{FF765197-77DB-4FE7-BFA6-694E0B87B1B0}">
      <dsp:nvSpPr>
        <dsp:cNvPr id="0" name=""/>
        <dsp:cNvSpPr/>
      </dsp:nvSpPr>
      <dsp:spPr>
        <a:xfrm>
          <a:off x="220234" y="3281199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Praca w grupie</a:t>
          </a:r>
        </a:p>
      </dsp:txBody>
      <dsp:txXfrm>
        <a:off x="249049" y="3310014"/>
        <a:ext cx="1582091" cy="926202"/>
      </dsp:txXfrm>
    </dsp:sp>
    <dsp:sp modelId="{2B5DDEFC-0D21-4ADC-9B25-96693C24C60F}">
      <dsp:nvSpPr>
        <dsp:cNvPr id="0" name=""/>
        <dsp:cNvSpPr/>
      </dsp:nvSpPr>
      <dsp:spPr>
        <a:xfrm>
          <a:off x="2004251" y="3569790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2004251" y="3651120"/>
        <a:ext cx="243334" cy="243990"/>
      </dsp:txXfrm>
    </dsp:sp>
    <dsp:sp modelId="{BB214777-36C8-42EC-822B-DDE0C0592E87}">
      <dsp:nvSpPr>
        <dsp:cNvPr id="0" name=""/>
        <dsp:cNvSpPr/>
      </dsp:nvSpPr>
      <dsp:spPr>
        <a:xfrm>
          <a:off x="2515844" y="3281199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Komunikacja motywująca</a:t>
          </a:r>
        </a:p>
      </dsp:txBody>
      <dsp:txXfrm>
        <a:off x="2544659" y="3310014"/>
        <a:ext cx="1582091" cy="926202"/>
      </dsp:txXfrm>
    </dsp:sp>
    <dsp:sp modelId="{DC4DEFAF-2381-463E-A160-F6AF32BB6362}">
      <dsp:nvSpPr>
        <dsp:cNvPr id="0" name=""/>
        <dsp:cNvSpPr/>
      </dsp:nvSpPr>
      <dsp:spPr>
        <a:xfrm>
          <a:off x="4299860" y="3569790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299860" y="3651120"/>
        <a:ext cx="243334" cy="243990"/>
      </dsp:txXfrm>
    </dsp:sp>
    <dsp:sp modelId="{22621C62-BB99-497E-AC57-970A0C4E93A4}">
      <dsp:nvSpPr>
        <dsp:cNvPr id="0" name=""/>
        <dsp:cNvSpPr/>
      </dsp:nvSpPr>
      <dsp:spPr>
        <a:xfrm>
          <a:off x="4811453" y="3281199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Różnorodność i integracja</a:t>
          </a:r>
        </a:p>
      </dsp:txBody>
      <dsp:txXfrm>
        <a:off x="4840268" y="3310014"/>
        <a:ext cx="1582091" cy="926202"/>
      </dsp:txXfrm>
    </dsp:sp>
    <dsp:sp modelId="{F1E2C5CE-3AAC-4E9E-A603-B158BE55CAFA}">
      <dsp:nvSpPr>
        <dsp:cNvPr id="0" name=""/>
        <dsp:cNvSpPr/>
      </dsp:nvSpPr>
      <dsp:spPr>
        <a:xfrm>
          <a:off x="6595470" y="3569790"/>
          <a:ext cx="347620" cy="4066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6595470" y="3651120"/>
        <a:ext cx="243334" cy="243990"/>
      </dsp:txXfrm>
    </dsp:sp>
    <dsp:sp modelId="{D62E36AF-7BF5-4734-A9B9-5C1ADF29D0AC}">
      <dsp:nvSpPr>
        <dsp:cNvPr id="0" name=""/>
        <dsp:cNvSpPr/>
      </dsp:nvSpPr>
      <dsp:spPr>
        <a:xfrm>
          <a:off x="7107063" y="3281199"/>
          <a:ext cx="1639721" cy="983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I inne…</a:t>
          </a:r>
        </a:p>
      </dsp:txBody>
      <dsp:txXfrm>
        <a:off x="7135878" y="3310014"/>
        <a:ext cx="1582091" cy="926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F79D9-7CE5-4BDD-9A3A-D71FAE121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6CD83C-359E-4924-A1AD-3F48FAB79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20C32B-0C47-4FA2-BFEE-FDD63043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AFD42B-218D-4588-973F-600AD5D4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7B484F-98B3-4FF7-B491-D35D7A6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80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3A1F95-A9C3-4F4D-AA18-E3E9F4A5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995811C-CDAE-4FC7-8C8F-C7D10B39B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978C00-3C94-4463-80AB-CB9F41D8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6741F48-75A9-4019-AC39-A0CFF6D8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921636-CE97-4469-8BF7-665D2842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539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EEA131-8EFC-4A07-8242-619590234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E9784F6-30C1-4E8A-B02C-C3873FFA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4E2D64-407D-4448-B374-4A6AC59D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7A55A0-A4BE-4ED4-8591-BC0BCE65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F58DF-735F-4DBF-8A5A-08EFC9460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24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43186-E174-468F-A4E8-2F4363EC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378F8B-05BF-4F20-B078-0CE8FDE6C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AD2E67-C653-4727-AA03-8C67DA60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EAD643-264B-4747-8033-4530AD3A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C236E7-378D-4656-8DB9-F679800F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20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0CE8BA-846E-40F0-9CEB-16D71C58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093A5C-B917-44E9-AEB9-2112F199D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7B0B4C-A64E-4DB7-900E-00286E38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3CF412-CD28-4FE6-98B5-AB6A0623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09A364-B1A4-40D0-B431-1BE69942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58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7E0139-C5B6-45E5-86BE-F31D1802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BB86B7-F495-41BA-9B17-D868B943B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A4E4C81-DEFA-4940-96F0-F964EBA50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6009F48-7F7A-4C96-A670-58D45F7C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5725AF9-4F0D-4A41-86E0-C517E7A2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8E2054-E657-457C-BDC0-10461796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9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EA7024-18A5-460B-9392-DC226FFF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1A4846-42B3-4F3E-9647-6D0EB6B91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534894-75C8-4AA4-8AAA-8091A4AF6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CEC20CA-039E-4CA1-AF37-0A56A673D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9F73C7E-08A1-441D-971B-72276507E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05516AA-86BF-437A-9440-134AEFAA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13A78B9-3CD9-4248-BBF7-A1E8378F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9D116E0-3C03-4C60-816C-2E3EC266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00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D4A24-B9B2-4ADB-AF5A-A19E150D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420723-172F-41DD-84B6-0CA5AEA3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E912129-78B2-48E7-8419-5462A58BA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D5B25E-BF3A-4F15-8D96-3B8B647E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68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F765938-4807-451A-82A7-741363BD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A13FD55-827A-4110-B1B1-AB81D22E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51DE63-397E-4314-B0A4-37B46D4D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8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C0E2DA-A5F4-41D1-93A6-3B2EE146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E45689-EE96-45FC-9FAE-7EE2558E4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C61352-341C-40BB-A900-59857D5B5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68D0C3-2D22-4E1B-9D76-050BEBBC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BBFCED0-5AE6-4544-80A2-7E12F00D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94FEB1-D01C-490D-9681-92A1C383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2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D486A-E188-45AD-AE73-1730597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406F79-982F-47F0-A095-89F14247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76EC86-461A-40DE-82AE-5D92B1380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0A2B41-1670-4A78-B1DE-A3FB534B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35719A-8C1F-471E-8765-19C02DE5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994CAF-ADA2-4A3B-BE91-6721782D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A1A9D0-1806-4913-A3B8-707EBC7B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9BB2FB3-591F-4B43-BECC-47B336427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C835ED-37EB-4238-9067-13161C7B2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A453-D41B-4EC0-AD46-E543B2D2425D}" type="datetimeFigureOut">
              <a:rPr lang="pl-PL" smtClean="0"/>
              <a:t>04.03.2022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3C1A6D-D43B-4A0A-A76C-E1A604620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540F00-4FDD-4D64-BB6D-8F82CAB87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9BEF-A55A-4CB7-AF66-03B19DBE99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87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kostecka@pusb.pl" TargetMode="External"/><Relationship Id="rId5" Type="http://schemas.openxmlformats.org/officeDocument/2006/relationships/hyperlink" Target="mailto:eswiderek@pusb.p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7D264B6-D650-4A1C-A2DA-2667E37D22E1}"/>
              </a:ext>
            </a:extLst>
          </p:cNvPr>
          <p:cNvSpPr/>
          <p:nvPr/>
        </p:nvSpPr>
        <p:spPr>
          <a:xfrm>
            <a:off x="236034" y="349604"/>
            <a:ext cx="9429135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11" name="pole tekstowe 1">
            <a:extLst>
              <a:ext uri="{FF2B5EF4-FFF2-40B4-BE49-F238E27FC236}">
                <a16:creationId xmlns:a16="http://schemas.microsoft.com/office/drawing/2014/main" id="{C386523E-3A8C-4334-A969-A0D9B39A6CFF}"/>
              </a:ext>
            </a:extLst>
          </p:cNvPr>
          <p:cNvSpPr txBox="1"/>
          <p:nvPr/>
        </p:nvSpPr>
        <p:spPr>
          <a:xfrm>
            <a:off x="8138525" y="531919"/>
            <a:ext cx="196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6C0D"/>
                </a:solidFill>
                <a:latin typeface="Muli" panose="00000500000000000000" pitchFamily="2" charset="-18"/>
              </a:rPr>
              <a:t>pusb.pl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BA91FF75-3161-4EB4-8D91-072FC17621CC}"/>
              </a:ext>
            </a:extLst>
          </p:cNvPr>
          <p:cNvSpPr>
            <a:spLocks noGrp="1"/>
          </p:cNvSpPr>
          <p:nvPr/>
        </p:nvSpPr>
        <p:spPr>
          <a:xfrm>
            <a:off x="2267750" y="2156291"/>
            <a:ext cx="5447489" cy="213140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</a:pPr>
            <a:r>
              <a:rPr lang="pl-PL" sz="4100" b="1" i="1" u="sng" dirty="0">
                <a:solidFill>
                  <a:srgbClr val="FF6C0D"/>
                </a:solidFill>
                <a:latin typeface="Muli"/>
              </a:rPr>
              <a:t>APERTUS</a:t>
            </a:r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</a:pPr>
            <a:r>
              <a:rPr lang="pl-PL" sz="3600" i="1" dirty="0">
                <a:solidFill>
                  <a:srgbClr val="FF6C0D"/>
                </a:solidFill>
                <a:latin typeface="Muli"/>
              </a:rPr>
              <a:t>Uczelnia dostępna dla wszystkich</a:t>
            </a:r>
          </a:p>
        </p:txBody>
      </p:sp>
      <p:pic>
        <p:nvPicPr>
          <p:cNvPr id="13" name="Obraz 13">
            <a:extLst>
              <a:ext uri="{FF2B5EF4-FFF2-40B4-BE49-F238E27FC236}">
                <a16:creationId xmlns:a16="http://schemas.microsoft.com/office/drawing/2014/main" id="{81D4A929-7BA1-4B5E-983C-E0D7F7635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0" y="505258"/>
            <a:ext cx="2301893" cy="1651033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06342B68-53A1-4510-86FA-2F98E2090FA2}"/>
              </a:ext>
            </a:extLst>
          </p:cNvPr>
          <p:cNvSpPr>
            <a:spLocks noGrp="1"/>
          </p:cNvSpPr>
          <p:nvPr/>
        </p:nvSpPr>
        <p:spPr>
          <a:xfrm>
            <a:off x="2761341" y="3959157"/>
            <a:ext cx="5176429" cy="162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  <a:spcBef>
                <a:spcPts val="1800"/>
              </a:spcBef>
              <a:spcAft>
                <a:spcPts val="2400"/>
              </a:spcAft>
            </a:pPr>
            <a:endParaRPr lang="pl-PL" sz="3200" b="1" dirty="0">
              <a:solidFill>
                <a:srgbClr val="FF6C0D"/>
              </a:solidFill>
              <a:latin typeface="Muli"/>
            </a:endParaRPr>
          </a:p>
        </p:txBody>
      </p:sp>
      <p:pic>
        <p:nvPicPr>
          <p:cNvPr id="15" name="Obraz 14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47F5A4BA-BDAC-4E52-9809-CAA4B93F6F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3" y="5182435"/>
            <a:ext cx="9194625" cy="11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4BFF1DD-161B-411F-8772-83D84E774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63" y="5216007"/>
            <a:ext cx="1585913" cy="158591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CF7CF48-1E38-4768-BCF7-9AFBD705A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087" y="4003007"/>
            <a:ext cx="1585913" cy="158591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71407E01-69F9-4201-8D7D-1D658BAEA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192" y="2587124"/>
            <a:ext cx="1585913" cy="1585913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7ADA9D1-CF23-4CA2-B9A4-1C445787F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486" y="1363334"/>
            <a:ext cx="1585913" cy="158591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27F00B3-AE57-4837-9C40-F045FA15C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506" y="-6331"/>
            <a:ext cx="1585913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7E7109AD-31D1-47FE-B179-26312D3DD666}"/>
              </a:ext>
            </a:extLst>
          </p:cNvPr>
          <p:cNvSpPr/>
          <p:nvPr/>
        </p:nvSpPr>
        <p:spPr>
          <a:xfrm rot="10800000">
            <a:off x="9673159" y="4510822"/>
            <a:ext cx="1288012" cy="155626"/>
          </a:xfrm>
          <a:prstGeom prst="rect">
            <a:avLst/>
          </a:pr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FBFB68-C77D-4436-9737-E38BF94F7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1998209"/>
            <a:ext cx="3148896" cy="2811517"/>
          </a:xfrm>
          <a:prstGeom prst="rect">
            <a:avLst/>
          </a:prstGeom>
          <a:noFill/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AD45CA9F-CFE1-4CEC-AC51-519C6BC6F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6016" y="198894"/>
            <a:ext cx="80114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Szkolenia podnoszące świadomość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C1979A-96BF-4CC6-962A-92A9BA3799B2}"/>
              </a:ext>
            </a:extLst>
          </p:cNvPr>
          <p:cNvSpPr txBox="1"/>
          <p:nvPr/>
        </p:nvSpPr>
        <p:spPr>
          <a:xfrm>
            <a:off x="1132114" y="789555"/>
            <a:ext cx="92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Działania szkoleniowe na rzecz podnoszenia kompetencji i świadomości niepełnosprawności kadr uczelni :</a:t>
            </a:r>
          </a:p>
        </p:txBody>
      </p:sp>
      <p:pic>
        <p:nvPicPr>
          <p:cNvPr id="15" name="Obraz 14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0D99F90C-8BA7-464F-85D4-7A309B08CA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84" y="5844867"/>
            <a:ext cx="8466709" cy="10077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07422B-6ECC-4D20-9E02-98FE29A69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61802"/>
              </p:ext>
            </p:extLst>
          </p:nvPr>
        </p:nvGraphicFramePr>
        <p:xfrm>
          <a:off x="2782529" y="1491286"/>
          <a:ext cx="8967019" cy="42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506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090594A-8A77-4F67-8C0F-9ABCA317F59F}"/>
              </a:ext>
            </a:extLst>
          </p:cNvPr>
          <p:cNvSpPr txBox="1"/>
          <p:nvPr/>
        </p:nvSpPr>
        <p:spPr>
          <a:xfrm>
            <a:off x="563837" y="1149237"/>
            <a:ext cx="3200400" cy="843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l-PL" sz="4800" dirty="0">
                <a:latin typeface="+mj-lt"/>
                <a:ea typeface="+mj-ea"/>
                <a:cs typeface="+mj-cs"/>
              </a:rPr>
              <a:t>Kontakt: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0A5A731-B52A-4D5C-A372-E161EDEB7083}"/>
              </a:ext>
            </a:extLst>
          </p:cNvPr>
          <p:cNvSpPr txBox="1"/>
          <p:nvPr/>
        </p:nvSpPr>
        <p:spPr>
          <a:xfrm>
            <a:off x="833120" y="3602038"/>
            <a:ext cx="32004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" name="Obraz 26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D5E41C82-DA0D-4E31-9D6A-3821916F35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8524" y="5798039"/>
            <a:ext cx="9233295" cy="1059961"/>
          </a:xfrm>
          <a:prstGeom prst="rect">
            <a:avLst/>
          </a:prstGeom>
          <a:noFill/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0DAE94AC-2397-4084-8916-D495847140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77" y="362494"/>
            <a:ext cx="1992686" cy="175872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DC738CF3-39C6-4823-9FBF-4CFC736BF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6" y="1357449"/>
            <a:ext cx="2119073" cy="1870273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8C885FE-CC7B-4D72-851F-C16AFAF61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83" y="2361399"/>
            <a:ext cx="2119073" cy="1870273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C7B394D2-EFD1-44B0-9103-296B45DA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6" y="3514126"/>
            <a:ext cx="1939286" cy="171159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84774A-4B77-4769-B368-376F36117808}"/>
              </a:ext>
            </a:extLst>
          </p:cNvPr>
          <p:cNvSpPr txBox="1"/>
          <p:nvPr/>
        </p:nvSpPr>
        <p:spPr>
          <a:xfrm>
            <a:off x="2733675" y="3952875"/>
            <a:ext cx="11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pic>
        <p:nvPicPr>
          <p:cNvPr id="61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FF15685D-0476-4EFA-8477-D64D7E46E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20" y="169814"/>
            <a:ext cx="3020331" cy="101830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AD2447D-6ACE-4BBA-937C-3ABD46A2D371}"/>
              </a:ext>
            </a:extLst>
          </p:cNvPr>
          <p:cNvSpPr txBox="1"/>
          <p:nvPr/>
        </p:nvSpPr>
        <p:spPr>
          <a:xfrm>
            <a:off x="389869" y="2270109"/>
            <a:ext cx="609600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u="sng" dirty="0"/>
              <a:t>Biuro Projektu</a:t>
            </a:r>
          </a:p>
          <a:p>
            <a:r>
              <a:rPr lang="pl-PL" sz="2000" u="sng" dirty="0"/>
              <a:t>Osoba do kontaktu:</a:t>
            </a:r>
            <a:r>
              <a:rPr lang="pl-PL" sz="2000" dirty="0"/>
              <a:t> Ewa Świderek, Klaudia Kostecka</a:t>
            </a:r>
          </a:p>
          <a:p>
            <a:r>
              <a:rPr lang="pl-PL" sz="2000" u="sng" dirty="0"/>
              <a:t>Adres: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r>
              <a:rPr lang="pl-PL" sz="2000" dirty="0"/>
              <a:t>  ul. Batorego 64C Budynek F, </a:t>
            </a:r>
          </a:p>
          <a:p>
            <a:pPr marL="0" indent="0">
              <a:buNone/>
            </a:pPr>
            <a:r>
              <a:rPr lang="pl-PL" sz="2000" dirty="0"/>
              <a:t>  96-100 Skierniewice</a:t>
            </a:r>
          </a:p>
          <a:p>
            <a:r>
              <a:rPr lang="pl-PL" sz="2000" dirty="0"/>
              <a:t>Pokój 30 (parter) obok Biura Karier</a:t>
            </a:r>
          </a:p>
          <a:p>
            <a:r>
              <a:rPr lang="pl-PL" sz="2000" dirty="0"/>
              <a:t>tel. 46 834-40-21 wew. 4021 (Ewa Świderek)</a:t>
            </a:r>
          </a:p>
          <a:p>
            <a:r>
              <a:rPr lang="pl-PL" sz="2000" dirty="0"/>
              <a:t>Tel. 46-819-29-12 wew. 4912 (</a:t>
            </a:r>
            <a:r>
              <a:rPr lang="pl-PL" sz="2000"/>
              <a:t>Klaudia Kostecka)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u="sng" dirty="0"/>
              <a:t>e-mail: </a:t>
            </a:r>
            <a:r>
              <a:rPr lang="pl-PL" sz="2000" dirty="0">
                <a:hlinkClick r:id="rId5"/>
              </a:rPr>
              <a:t>eswiderek@pusb.pl</a:t>
            </a:r>
            <a:r>
              <a:rPr lang="pl-PL" sz="2000" dirty="0"/>
              <a:t> , </a:t>
            </a:r>
            <a:r>
              <a:rPr lang="pl-PL" sz="2000" dirty="0">
                <a:hlinkClick r:id="rId6"/>
              </a:rPr>
              <a:t>kkostecka@pusb.pl</a:t>
            </a:r>
            <a:endParaRPr lang="pl-PL" sz="2000" dirty="0"/>
          </a:p>
          <a:p>
            <a:endParaRPr lang="pl-PL" sz="16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8288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423A7E8-4888-4DF2-91D9-66FB066DC0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06200"/>
            <a:ext cx="1585913" cy="1585913"/>
          </a:xfrm>
          <a:prstGeom prst="rect">
            <a:avLst/>
          </a:prstGeom>
        </p:spPr>
      </p:pic>
      <p:sp>
        <p:nvSpPr>
          <p:cNvPr id="5" name="pole tekstowe 2">
            <a:extLst>
              <a:ext uri="{FF2B5EF4-FFF2-40B4-BE49-F238E27FC236}">
                <a16:creationId xmlns:a16="http://schemas.microsoft.com/office/drawing/2014/main" id="{D7BE1E16-D455-467C-A95A-C8B531A964D9}"/>
              </a:ext>
            </a:extLst>
          </p:cNvPr>
          <p:cNvSpPr txBox="1"/>
          <p:nvPr/>
        </p:nvSpPr>
        <p:spPr>
          <a:xfrm>
            <a:off x="2985501" y="890062"/>
            <a:ext cx="753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b="1" dirty="0">
                <a:solidFill>
                  <a:srgbClr val="FF6C0D"/>
                </a:solidFill>
                <a:latin typeface="Muli" panose="00000500000000000000" pitchFamily="2" charset="-18"/>
              </a:rPr>
              <a:t>O projekcie</a:t>
            </a:r>
          </a:p>
        </p:txBody>
      </p:sp>
      <p:sp>
        <p:nvSpPr>
          <p:cNvPr id="6" name="Dymek myśli: chmurka 5">
            <a:extLst>
              <a:ext uri="{FF2B5EF4-FFF2-40B4-BE49-F238E27FC236}">
                <a16:creationId xmlns:a16="http://schemas.microsoft.com/office/drawing/2014/main" id="{7A29EDAE-5F46-4590-917E-1EA6AD59FA68}"/>
              </a:ext>
            </a:extLst>
          </p:cNvPr>
          <p:cNvSpPr/>
          <p:nvPr/>
        </p:nvSpPr>
        <p:spPr>
          <a:xfrm>
            <a:off x="8676562" y="163073"/>
            <a:ext cx="3097161" cy="2566220"/>
          </a:xfrm>
          <a:prstGeom prst="cloudCallout">
            <a:avLst/>
          </a:prstGeom>
          <a:noFill/>
          <a:ln w="38100">
            <a:solidFill>
              <a:srgbClr val="FF6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/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id="{09D7CA1A-BE2C-47E4-ADE8-3B9F2E095DAA}"/>
              </a:ext>
            </a:extLst>
          </p:cNvPr>
          <p:cNvSpPr txBox="1"/>
          <p:nvPr/>
        </p:nvSpPr>
        <p:spPr>
          <a:xfrm>
            <a:off x="9762540" y="890062"/>
            <a:ext cx="202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dirty="0">
                <a:solidFill>
                  <a:srgbClr val="FF6C0D"/>
                </a:solidFill>
                <a:latin typeface="Muli" panose="00000500000000000000" pitchFamily="2" charset="-18"/>
              </a:rPr>
              <a:t>…?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399969E-7508-4A43-824F-A56042CC4F92}"/>
              </a:ext>
            </a:extLst>
          </p:cNvPr>
          <p:cNvSpPr txBox="1"/>
          <p:nvPr/>
        </p:nvSpPr>
        <p:spPr>
          <a:xfrm>
            <a:off x="642810" y="2497254"/>
            <a:ext cx="828718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Projekt</a:t>
            </a:r>
            <a:r>
              <a:rPr lang="pl-PL" dirty="0"/>
              <a:t> </a:t>
            </a:r>
            <a:r>
              <a:rPr lang="pl-PL" b="1" dirty="0"/>
              <a:t>APERTUS</a:t>
            </a:r>
            <a:r>
              <a:rPr lang="pl-PL" dirty="0"/>
              <a:t> UCZELNIA DOSTĘPNA DLA WSZYSTKICH jest współfinansowany przez Unię Europejską w ramach  Europejskiego Funduszu Społecznego (EFS) Program Operacyjny - Wiedza Edukacja Rozwój (PO WER).</a:t>
            </a:r>
          </a:p>
          <a:p>
            <a:pPr algn="ctr"/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Okres realizacji projektu:</a:t>
            </a:r>
          </a:p>
          <a:p>
            <a:pPr algn="ctr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 miesiące</a:t>
            </a:r>
          </a:p>
          <a:p>
            <a:pPr algn="ctr"/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2022.01.01 do 2023.10.31</a:t>
            </a:r>
          </a:p>
          <a:p>
            <a:pPr algn="ctr"/>
            <a:endParaRPr lang="pl-PL" dirty="0"/>
          </a:p>
          <a:p>
            <a:pPr algn="ctr"/>
            <a:r>
              <a:rPr lang="pl-PL" sz="2400" dirty="0"/>
              <a:t>Wartość projektu: </a:t>
            </a:r>
            <a:r>
              <a:rPr lang="pl-PL" sz="2400" b="1" dirty="0"/>
              <a:t>2 961 293,70</a:t>
            </a:r>
            <a:endParaRPr lang="pl-PL" sz="2400" dirty="0"/>
          </a:p>
          <a:p>
            <a:pPr algn="ctr"/>
            <a:endParaRPr lang="pl-PL" dirty="0"/>
          </a:p>
          <a:p>
            <a:r>
              <a:rPr lang="pl-PL" dirty="0"/>
              <a:t> </a:t>
            </a:r>
          </a:p>
        </p:txBody>
      </p:sp>
      <p:pic>
        <p:nvPicPr>
          <p:cNvPr id="8" name="Obraz 7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F9C0AFCA-015A-46E5-8B3A-DAD500EDE0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87" y="5527552"/>
            <a:ext cx="9194625" cy="11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48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C6C82255-FEE3-4996-87FB-88BFDEA5DACA}"/>
              </a:ext>
            </a:extLst>
          </p:cNvPr>
          <p:cNvSpPr/>
          <p:nvPr/>
        </p:nvSpPr>
        <p:spPr>
          <a:xfrm>
            <a:off x="1081087" y="174261"/>
            <a:ext cx="10029825" cy="6509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00DB4D4-CD14-474E-A203-B6E8AE8753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94" y="445959"/>
            <a:ext cx="1585913" cy="1585913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9A20E348-CB6F-405E-8E27-8A5A1961D63B}"/>
              </a:ext>
            </a:extLst>
          </p:cNvPr>
          <p:cNvSpPr/>
          <p:nvPr/>
        </p:nvSpPr>
        <p:spPr>
          <a:xfrm rot="10800000" flipV="1">
            <a:off x="3547507" y="413479"/>
            <a:ext cx="6055568" cy="158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FF6C0D"/>
                </a:solidFill>
                <a:latin typeface="Muli"/>
              </a:rPr>
              <a:t>Do kogo skierowany jest projekt APERTUS UCZELNIA DOSTĘPNA DLA WSZYSTKICH?</a:t>
            </a:r>
          </a:p>
        </p:txBody>
      </p:sp>
      <p:sp>
        <p:nvSpPr>
          <p:cNvPr id="4" name="Zwój: poziomy 3">
            <a:extLst>
              <a:ext uri="{FF2B5EF4-FFF2-40B4-BE49-F238E27FC236}">
                <a16:creationId xmlns:a16="http://schemas.microsoft.com/office/drawing/2014/main" id="{E0014365-339E-4E11-8ECB-94155AE16ADA}"/>
              </a:ext>
            </a:extLst>
          </p:cNvPr>
          <p:cNvSpPr/>
          <p:nvPr/>
        </p:nvSpPr>
        <p:spPr>
          <a:xfrm>
            <a:off x="2226993" y="1865331"/>
            <a:ext cx="7376082" cy="3127338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Projekt skierowany jest do</a:t>
            </a:r>
            <a:r>
              <a:rPr lang="pl-PL" sz="2000" b="1" dirty="0"/>
              <a:t> Państwowej Uczelni im. Stefana Batorego w Skierniewicach </a:t>
            </a:r>
            <a:r>
              <a:rPr lang="pl-PL" sz="2000" dirty="0"/>
              <a:t>oraz jej kadry: </a:t>
            </a:r>
          </a:p>
          <a:p>
            <a:pPr algn="ctr"/>
            <a:endParaRPr lang="pl-PL" sz="24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b="1" dirty="0"/>
              <a:t>Dydaktycznej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b="1" dirty="0"/>
              <a:t>Administracyjnej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b="1" dirty="0"/>
              <a:t>Zarządzającej</a:t>
            </a:r>
          </a:p>
        </p:txBody>
      </p:sp>
      <p:pic>
        <p:nvPicPr>
          <p:cNvPr id="12" name="Obraz 11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6B5499CB-F6C6-4FA0-A3EB-47823EE503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86" y="5463985"/>
            <a:ext cx="9194625" cy="11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88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5D7AF5A5-D448-4D26-AA60-9C592164D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10"/>
            <a:ext cx="3175712" cy="1070687"/>
          </a:xfrm>
          <a:prstGeom prst="rect">
            <a:avLst/>
          </a:prstGeom>
        </p:spPr>
      </p:pic>
      <p:pic>
        <p:nvPicPr>
          <p:cNvPr id="10" name="Obraz 9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EBE217E0-ED82-499F-B722-322754A7D90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88" y="5988358"/>
            <a:ext cx="8185555" cy="869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79DF8E26-79D0-418F-A7A9-41845D3E6DBB}"/>
              </a:ext>
            </a:extLst>
          </p:cNvPr>
          <p:cNvSpPr txBox="1"/>
          <p:nvPr/>
        </p:nvSpPr>
        <p:spPr>
          <a:xfrm>
            <a:off x="1180160" y="2394377"/>
            <a:ext cx="4305734" cy="1631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Poprawa dostępności Państwowej Uczelni im. Stefana Batorego dla osób z niepełnosprawnościami (</a:t>
            </a:r>
            <a:r>
              <a:rPr lang="pl-P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OzN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poprzez zniwelowanie barier dostępności w 6 obszarach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E0FFEA-F6B6-4EA0-A9D2-AE62932640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120763"/>
              </p:ext>
            </p:extLst>
          </p:nvPr>
        </p:nvGraphicFramePr>
        <p:xfrm>
          <a:off x="6096000" y="795406"/>
          <a:ext cx="5020544" cy="467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88A8BB98-6B5B-4D0A-9E34-BB8DB0E60331}"/>
              </a:ext>
            </a:extLst>
          </p:cNvPr>
          <p:cNvCxnSpPr>
            <a:stCxn id="2" idx="3"/>
          </p:cNvCxnSpPr>
          <p:nvPr/>
        </p:nvCxnSpPr>
        <p:spPr>
          <a:xfrm flipV="1">
            <a:off x="5485894" y="1307690"/>
            <a:ext cx="934571" cy="1902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1FBBE230-8AF4-471A-881D-3B5F672A50B8}"/>
              </a:ext>
            </a:extLst>
          </p:cNvPr>
          <p:cNvCxnSpPr>
            <a:stCxn id="2" idx="3"/>
          </p:cNvCxnSpPr>
          <p:nvPr/>
        </p:nvCxnSpPr>
        <p:spPr>
          <a:xfrm flipV="1">
            <a:off x="5485894" y="1936955"/>
            <a:ext cx="944403" cy="1273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A6E57662-F94F-42F6-9217-6C04F780994D}"/>
              </a:ext>
            </a:extLst>
          </p:cNvPr>
          <p:cNvCxnSpPr>
            <a:stCxn id="2" idx="3"/>
          </p:cNvCxnSpPr>
          <p:nvPr/>
        </p:nvCxnSpPr>
        <p:spPr>
          <a:xfrm flipV="1">
            <a:off x="5485894" y="2517058"/>
            <a:ext cx="934571" cy="69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B31BEE2F-38A9-4B7B-87A2-C1D392F52628}"/>
              </a:ext>
            </a:extLst>
          </p:cNvPr>
          <p:cNvCxnSpPr>
            <a:stCxn id="2" idx="3"/>
          </p:cNvCxnSpPr>
          <p:nvPr/>
        </p:nvCxnSpPr>
        <p:spPr>
          <a:xfrm flipV="1">
            <a:off x="5485894" y="3097161"/>
            <a:ext cx="934571" cy="11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7F1FFDA6-3844-4057-AE96-C1206C301592}"/>
              </a:ext>
            </a:extLst>
          </p:cNvPr>
          <p:cNvCxnSpPr>
            <a:stCxn id="2" idx="3"/>
          </p:cNvCxnSpPr>
          <p:nvPr/>
        </p:nvCxnSpPr>
        <p:spPr>
          <a:xfrm>
            <a:off x="5485894" y="3209985"/>
            <a:ext cx="934571" cy="438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AC9631A0-D330-409B-ACD8-A03075EEB7AD}"/>
              </a:ext>
            </a:extLst>
          </p:cNvPr>
          <p:cNvCxnSpPr>
            <a:stCxn id="2" idx="3"/>
          </p:cNvCxnSpPr>
          <p:nvPr/>
        </p:nvCxnSpPr>
        <p:spPr>
          <a:xfrm>
            <a:off x="5485894" y="3209985"/>
            <a:ext cx="934571" cy="1008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14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DC738CF3-39C6-4823-9FBF-4CFC736B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18" y="2566730"/>
            <a:ext cx="461842" cy="40761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8C885FE-CC7B-4D72-851F-C16AFAF6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8" y="3304559"/>
            <a:ext cx="461842" cy="407617"/>
          </a:xfrm>
          <a:prstGeom prst="rect">
            <a:avLst/>
          </a:prstGeom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090594A-8A77-4F67-8C0F-9ABCA317F59F}"/>
              </a:ext>
            </a:extLst>
          </p:cNvPr>
          <p:cNvSpPr txBox="1"/>
          <p:nvPr/>
        </p:nvSpPr>
        <p:spPr>
          <a:xfrm>
            <a:off x="3127896" y="162895"/>
            <a:ext cx="656457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4800">
                <a:solidFill>
                  <a:srgbClr val="EB6C15"/>
                </a:solidFill>
              </a:rPr>
              <a:t>Struktura organizacyjna</a:t>
            </a:r>
            <a:endParaRPr lang="pl-PL" sz="4800" dirty="0">
              <a:solidFill>
                <a:srgbClr val="EB6C15"/>
              </a:solidFill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0A5A731-B52A-4D5C-A372-E161EDEB7083}"/>
              </a:ext>
            </a:extLst>
          </p:cNvPr>
          <p:cNvSpPr txBox="1"/>
          <p:nvPr/>
        </p:nvSpPr>
        <p:spPr>
          <a:xfrm>
            <a:off x="1959149" y="1304011"/>
            <a:ext cx="7917369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EB6C15"/>
                </a:solidFill>
              </a:rPr>
              <a:t>Działania organizacyjne na rzecz wsparcia osób z niepełnosprawnościami np.:</a:t>
            </a:r>
          </a:p>
          <a:p>
            <a:pPr algn="ctr"/>
            <a:endParaRPr lang="pl-PL" sz="3200" dirty="0">
              <a:solidFill>
                <a:srgbClr val="EB6C15"/>
              </a:solidFill>
            </a:endParaRPr>
          </a:p>
          <a:p>
            <a:endParaRPr lang="pl-PL" sz="2800" dirty="0">
              <a:solidFill>
                <a:srgbClr val="EB6C15"/>
              </a:solidFill>
            </a:endParaRPr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C7B394D2-EFD1-44B0-9103-296B45DA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6" y="4009407"/>
            <a:ext cx="461842" cy="407617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0DAE94AC-2397-4084-8916-D4958471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6" y="4745724"/>
            <a:ext cx="461842" cy="407617"/>
          </a:xfrm>
          <a:prstGeom prst="rect">
            <a:avLst/>
          </a:prstGeom>
        </p:spPr>
      </p:pic>
      <p:pic>
        <p:nvPicPr>
          <p:cNvPr id="27" name="Obraz 26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D5E41C82-DA0D-4E31-9D6A-3821916F35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50" y="5636893"/>
            <a:ext cx="9194625" cy="1143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84774A-4B77-4769-B368-376F36117808}"/>
              </a:ext>
            </a:extLst>
          </p:cNvPr>
          <p:cNvSpPr txBox="1"/>
          <p:nvPr/>
        </p:nvSpPr>
        <p:spPr>
          <a:xfrm>
            <a:off x="2733675" y="3952875"/>
            <a:ext cx="11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FF07AC46-04B7-4751-A81E-03DB51FF0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565" y="2473307"/>
            <a:ext cx="9425233" cy="2834886"/>
          </a:xfrm>
          <a:prstGeom prst="rect">
            <a:avLst/>
          </a:prstGeom>
        </p:spPr>
      </p:pic>
      <p:pic>
        <p:nvPicPr>
          <p:cNvPr id="61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FF15685D-0476-4EFA-8477-D64D7E46E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6" y="89276"/>
            <a:ext cx="2201808" cy="7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FBFB68-C77D-4436-9737-E38BF94F7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2" y="1964991"/>
            <a:ext cx="3148896" cy="2811517"/>
          </a:xfrm>
          <a:prstGeom prst="rect">
            <a:avLst/>
          </a:prstGeom>
          <a:noFill/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626E535-8A68-4256-86E5-3B2E6C087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399476"/>
              </p:ext>
            </p:extLst>
          </p:nvPr>
        </p:nvGraphicFramePr>
        <p:xfrm>
          <a:off x="3536200" y="1583308"/>
          <a:ext cx="7817600" cy="394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2">
            <a:extLst>
              <a:ext uri="{FF2B5EF4-FFF2-40B4-BE49-F238E27FC236}">
                <a16:creationId xmlns:a16="http://schemas.microsoft.com/office/drawing/2014/main" id="{AD45CA9F-CFE1-4CEC-AC51-519C6BC6F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1942" y="34387"/>
            <a:ext cx="6171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Architektura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C1979A-96BF-4CC6-962A-92A9BA3799B2}"/>
              </a:ext>
            </a:extLst>
          </p:cNvPr>
          <p:cNvSpPr txBox="1"/>
          <p:nvPr/>
        </p:nvSpPr>
        <p:spPr>
          <a:xfrm>
            <a:off x="1132114" y="789555"/>
            <a:ext cx="929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Niwelowanie barier architektonicznych</a:t>
            </a:r>
          </a:p>
        </p:txBody>
      </p:sp>
      <p:pic>
        <p:nvPicPr>
          <p:cNvPr id="15" name="Obraz 14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0D99F90C-8BA7-464F-85D4-7A309B08CA8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3" y="5643662"/>
            <a:ext cx="9194625" cy="11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598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 descr="Obraz zawierający clipart, grafika wektorowa&#10;&#10;Opis wygenerowany automatycznie">
            <a:extLst>
              <a:ext uri="{FF2B5EF4-FFF2-40B4-BE49-F238E27FC236}">
                <a16:creationId xmlns:a16="http://schemas.microsoft.com/office/drawing/2014/main" id="{29FBFB68-C77D-4436-9737-E38BF94F7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1964991"/>
            <a:ext cx="3148896" cy="2811517"/>
          </a:xfrm>
          <a:prstGeom prst="rect">
            <a:avLst/>
          </a:prstGeom>
          <a:noFill/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626E535-8A68-4256-86E5-3B2E6C087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795694"/>
              </p:ext>
            </p:extLst>
          </p:nvPr>
        </p:nvGraphicFramePr>
        <p:xfrm>
          <a:off x="3536200" y="1583308"/>
          <a:ext cx="7817600" cy="394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2">
            <a:extLst>
              <a:ext uri="{FF2B5EF4-FFF2-40B4-BE49-F238E27FC236}">
                <a16:creationId xmlns:a16="http://schemas.microsoft.com/office/drawing/2014/main" id="{AD45CA9F-CFE1-4CEC-AC51-519C6BC6F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1942" y="34387"/>
            <a:ext cx="6171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Technologie wspierające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C1979A-96BF-4CC6-962A-92A9BA3799B2}"/>
              </a:ext>
            </a:extLst>
          </p:cNvPr>
          <p:cNvSpPr txBox="1"/>
          <p:nvPr/>
        </p:nvSpPr>
        <p:spPr>
          <a:xfrm>
            <a:off x="1132114" y="789555"/>
            <a:ext cx="929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Zastosowanie technologii wspierających procesy dydaktyczne i administracyjne</a:t>
            </a:r>
          </a:p>
        </p:txBody>
      </p:sp>
      <p:pic>
        <p:nvPicPr>
          <p:cNvPr id="15" name="Obraz 14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0D99F90C-8BA7-464F-85D4-7A309B08CA8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63" y="5679967"/>
            <a:ext cx="9194625" cy="11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79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Obraz 6" descr="Obraz zawierający clipart, grafika wektorowa&#10;&#10;Opis wygenerowany automatycznie">
            <a:extLst>
              <a:ext uri="{FF2B5EF4-FFF2-40B4-BE49-F238E27FC236}">
                <a16:creationId xmlns:a16="http://schemas.microsoft.com/office/drawing/2014/main" id="{29FBFB68-C77D-4436-9737-E38BF94F7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1964991"/>
            <a:ext cx="3148896" cy="2811517"/>
          </a:xfrm>
          <a:prstGeom prst="rect">
            <a:avLst/>
          </a:prstGeom>
          <a:noFill/>
        </p:spPr>
      </p:pic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F626E535-8A68-4256-86E5-3B2E6C087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159107"/>
              </p:ext>
            </p:extLst>
          </p:nvPr>
        </p:nvGraphicFramePr>
        <p:xfrm>
          <a:off x="3406674" y="1692812"/>
          <a:ext cx="7817600" cy="394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ytuł 12">
            <a:extLst>
              <a:ext uri="{FF2B5EF4-FFF2-40B4-BE49-F238E27FC236}">
                <a16:creationId xmlns:a16="http://schemas.microsoft.com/office/drawing/2014/main" id="{AD45CA9F-CFE1-4CEC-AC51-519C6BC6F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1942" y="34387"/>
            <a:ext cx="6171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Procedury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7C1979A-96BF-4CC6-962A-92A9BA3799B2}"/>
              </a:ext>
            </a:extLst>
          </p:cNvPr>
          <p:cNvSpPr txBox="1"/>
          <p:nvPr/>
        </p:nvSpPr>
        <p:spPr>
          <a:xfrm>
            <a:off x="1132114" y="665969"/>
            <a:ext cx="9291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Opracowanie i dostosowanie procedur zapewniających dostępność uczelni</a:t>
            </a:r>
          </a:p>
        </p:txBody>
      </p:sp>
      <p:pic>
        <p:nvPicPr>
          <p:cNvPr id="15" name="Obraz 14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0D99F90C-8BA7-464F-85D4-7A309B08CA8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00" y="5655414"/>
            <a:ext cx="9194625" cy="11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816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>
            <a:extLst>
              <a:ext uri="{FF2B5EF4-FFF2-40B4-BE49-F238E27FC236}">
                <a16:creationId xmlns:a16="http://schemas.microsoft.com/office/drawing/2014/main" id="{DC738CF3-39C6-4823-9FBF-4CFC736BF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40" y="2528784"/>
            <a:ext cx="461842" cy="40761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8C885FE-CC7B-4D72-851F-C16AFAF61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8" y="3304559"/>
            <a:ext cx="461842" cy="407617"/>
          </a:xfrm>
          <a:prstGeom prst="rect">
            <a:avLst/>
          </a:prstGeom>
        </p:spPr>
      </p:pic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0A5A731-B52A-4D5C-A372-E161EDEB7083}"/>
              </a:ext>
            </a:extLst>
          </p:cNvPr>
          <p:cNvSpPr txBox="1"/>
          <p:nvPr/>
        </p:nvSpPr>
        <p:spPr>
          <a:xfrm>
            <a:off x="1865788" y="2295167"/>
            <a:ext cx="9888247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/>
              <a:t>Optymalizacja i dostosowanie procesu edukacyjnego 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Wsparcie w procesie wdrażania  nauczania języków obcych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Wsparcie w procesie dostosowania zajęć sportowych</a:t>
            </a:r>
          </a:p>
          <a:p>
            <a:pPr>
              <a:lnSpc>
                <a:spcPct val="150000"/>
              </a:lnSpc>
            </a:pPr>
            <a:r>
              <a:rPr lang="pl-PL" sz="3200" dirty="0"/>
              <a:t>Wizyta studyjna</a:t>
            </a:r>
          </a:p>
          <a:p>
            <a:pPr algn="ctr"/>
            <a:endParaRPr lang="pl-PL" sz="3200" dirty="0">
              <a:solidFill>
                <a:srgbClr val="EB6C15"/>
              </a:solidFill>
            </a:endParaRPr>
          </a:p>
          <a:p>
            <a:endParaRPr lang="pl-PL" sz="2800" dirty="0">
              <a:solidFill>
                <a:srgbClr val="EB6C15"/>
              </a:solidFill>
            </a:endParaRPr>
          </a:p>
        </p:txBody>
      </p:sp>
      <p:pic>
        <p:nvPicPr>
          <p:cNvPr id="47" name="Obraz 46">
            <a:extLst>
              <a:ext uri="{FF2B5EF4-FFF2-40B4-BE49-F238E27FC236}">
                <a16:creationId xmlns:a16="http://schemas.microsoft.com/office/drawing/2014/main" id="{C7B394D2-EFD1-44B0-9103-296B45DA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6" y="4009407"/>
            <a:ext cx="461842" cy="407617"/>
          </a:xfrm>
          <a:prstGeom prst="rect">
            <a:avLst/>
          </a:prstGeom>
        </p:spPr>
      </p:pic>
      <p:pic>
        <p:nvPicPr>
          <p:cNvPr id="55" name="Obraz 54">
            <a:extLst>
              <a:ext uri="{FF2B5EF4-FFF2-40B4-BE49-F238E27FC236}">
                <a16:creationId xmlns:a16="http://schemas.microsoft.com/office/drawing/2014/main" id="{0DAE94AC-2397-4084-8916-D4958471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6" y="4745724"/>
            <a:ext cx="461842" cy="407617"/>
          </a:xfrm>
          <a:prstGeom prst="rect">
            <a:avLst/>
          </a:prstGeom>
        </p:spPr>
      </p:pic>
      <p:pic>
        <p:nvPicPr>
          <p:cNvPr id="27" name="Obraz 26" descr="C:\Users\aantosik\AppData\Local\Temp\Rar$DIa0.201\FE_POWER_poziom_pl-1_rgb.jpg">
            <a:extLst>
              <a:ext uri="{FF2B5EF4-FFF2-40B4-BE49-F238E27FC236}">
                <a16:creationId xmlns:a16="http://schemas.microsoft.com/office/drawing/2014/main" id="{D5E41C82-DA0D-4E31-9D6A-3821916F350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13" y="5658342"/>
            <a:ext cx="9194625" cy="11436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C84774A-4B77-4769-B368-376F36117808}"/>
              </a:ext>
            </a:extLst>
          </p:cNvPr>
          <p:cNvSpPr txBox="1"/>
          <p:nvPr/>
        </p:nvSpPr>
        <p:spPr>
          <a:xfrm>
            <a:off x="2733675" y="3952875"/>
            <a:ext cx="1112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pic>
        <p:nvPicPr>
          <p:cNvPr id="61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FF15685D-0476-4EFA-8477-D64D7E46E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6" y="89276"/>
            <a:ext cx="2201808" cy="742336"/>
          </a:xfrm>
          <a:prstGeom prst="rect">
            <a:avLst/>
          </a:prstGeom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589ACE53-7D0F-49A0-A5A9-EADD3F40E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0617" y="246257"/>
            <a:ext cx="617110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2"/>
                </a:solidFill>
              </a:rPr>
              <a:t>Wsparcie edukacyjne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F868D80-06DB-4652-9558-0C76294CB488}"/>
              </a:ext>
            </a:extLst>
          </p:cNvPr>
          <p:cNvSpPr txBox="1"/>
          <p:nvPr/>
        </p:nvSpPr>
        <p:spPr>
          <a:xfrm>
            <a:off x="1739098" y="1206079"/>
            <a:ext cx="929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Wsparcie w zakresie dostosowania procesu edukacyjnego do indywidualnych potrzeb oraz rozwiązywania problemów dydaktycznych  </a:t>
            </a:r>
          </a:p>
        </p:txBody>
      </p:sp>
    </p:spTree>
    <p:extLst>
      <p:ext uri="{BB962C8B-B14F-4D97-AF65-F5344CB8AC3E}">
        <p14:creationId xmlns:p14="http://schemas.microsoft.com/office/powerpoint/2010/main" val="313791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490</Words>
  <Application>Microsoft Office PowerPoint</Application>
  <PresentationFormat>Panoramiczny</PresentationFormat>
  <Paragraphs>82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Muli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Architektura</vt:lpstr>
      <vt:lpstr>Technologie wspierające</vt:lpstr>
      <vt:lpstr>Procedury</vt:lpstr>
      <vt:lpstr>Wsparcie edukacyjne</vt:lpstr>
      <vt:lpstr>Szkolenia podnoszące świadomość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Klaudia Kostecka</dc:creator>
  <cp:lastModifiedBy>Klaudia Kostecka</cp:lastModifiedBy>
  <cp:revision>49</cp:revision>
  <dcterms:created xsi:type="dcterms:W3CDTF">2022-02-03T19:29:06Z</dcterms:created>
  <dcterms:modified xsi:type="dcterms:W3CDTF">2022-03-04T10:51:53Z</dcterms:modified>
</cp:coreProperties>
</file>